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806" r:id="rId2"/>
    <p:sldMasterId id="2147483825" r:id="rId3"/>
    <p:sldMasterId id="2147483854" r:id="rId4"/>
  </p:sldMasterIdLst>
  <p:notesMasterIdLst>
    <p:notesMasterId r:id="rId26"/>
  </p:notesMasterIdLst>
  <p:sldIdLst>
    <p:sldId id="264" r:id="rId5"/>
    <p:sldId id="268" r:id="rId6"/>
    <p:sldId id="271" r:id="rId7"/>
    <p:sldId id="274" r:id="rId8"/>
    <p:sldId id="277" r:id="rId9"/>
    <p:sldId id="278" r:id="rId10"/>
    <p:sldId id="2147473088" r:id="rId11"/>
    <p:sldId id="296" r:id="rId12"/>
    <p:sldId id="297" r:id="rId13"/>
    <p:sldId id="2147474662" r:id="rId14"/>
    <p:sldId id="2147474663" r:id="rId15"/>
    <p:sldId id="2147474664" r:id="rId16"/>
    <p:sldId id="2147474665" r:id="rId17"/>
    <p:sldId id="2147474666" r:id="rId18"/>
    <p:sldId id="2147474667" r:id="rId19"/>
    <p:sldId id="2147474668" r:id="rId20"/>
    <p:sldId id="2147474669" r:id="rId21"/>
    <p:sldId id="2147474670" r:id="rId22"/>
    <p:sldId id="2147474671" r:id="rId23"/>
    <p:sldId id="2147474672" r:id="rId24"/>
    <p:sldId id="21474746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4D29B-0C20-42B9-AB1C-D7778D901A7D}" v="13" dt="2024-09-11T08:02:39.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8" d="100"/>
          <a:sy n="78" d="100"/>
        </p:scale>
        <p:origin x="17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HA, Aissata" userId="cbeae669-29a9-4257-a5f9-8f344eb67e57" providerId="ADAL" clId="{03E4D29B-0C20-42B9-AB1C-D7778D901A7D}"/>
    <pc:docChg chg="undo redo custSel addSld delSld modSld addMainMaster delMainMaster">
      <pc:chgData name="DIAHA, Aissata" userId="cbeae669-29a9-4257-a5f9-8f344eb67e57" providerId="ADAL" clId="{03E4D29B-0C20-42B9-AB1C-D7778D901A7D}" dt="2024-09-11T08:03:00.270" v="224" actId="2696"/>
      <pc:docMkLst>
        <pc:docMk/>
      </pc:docMkLst>
      <pc:sldChg chg="add del">
        <pc:chgData name="DIAHA, Aissata" userId="cbeae669-29a9-4257-a5f9-8f344eb67e57" providerId="ADAL" clId="{03E4D29B-0C20-42B9-AB1C-D7778D901A7D}" dt="2024-09-11T08:03:00.270" v="224" actId="2696"/>
        <pc:sldMkLst>
          <pc:docMk/>
          <pc:sldMk cId="0" sldId="258"/>
        </pc:sldMkLst>
      </pc:sldChg>
      <pc:sldChg chg="del">
        <pc:chgData name="DIAHA, Aissata" userId="cbeae669-29a9-4257-a5f9-8f344eb67e57" providerId="ADAL" clId="{03E4D29B-0C20-42B9-AB1C-D7778D901A7D}" dt="2024-09-08T19:26:37.862" v="3" actId="2696"/>
        <pc:sldMkLst>
          <pc:docMk/>
          <pc:sldMk cId="0" sldId="260"/>
        </pc:sldMkLst>
      </pc:sldChg>
      <pc:sldChg chg="modSp mod">
        <pc:chgData name="DIAHA, Aissata" userId="cbeae669-29a9-4257-a5f9-8f344eb67e57" providerId="ADAL" clId="{03E4D29B-0C20-42B9-AB1C-D7778D901A7D}" dt="2024-09-08T20:38:25.804" v="21" actId="20577"/>
        <pc:sldMkLst>
          <pc:docMk/>
          <pc:sldMk cId="0" sldId="264"/>
        </pc:sldMkLst>
        <pc:spChg chg="mod">
          <ac:chgData name="DIAHA, Aissata" userId="cbeae669-29a9-4257-a5f9-8f344eb67e57" providerId="ADAL" clId="{03E4D29B-0C20-42B9-AB1C-D7778D901A7D}" dt="2024-09-08T20:37:23.267" v="7"/>
          <ac:spMkLst>
            <pc:docMk/>
            <pc:sldMk cId="0" sldId="264"/>
            <ac:spMk id="2" creationId="{00000000-0000-0000-0000-000000000000}"/>
          </ac:spMkLst>
        </pc:spChg>
        <pc:spChg chg="mod">
          <ac:chgData name="DIAHA, Aissata" userId="cbeae669-29a9-4257-a5f9-8f344eb67e57" providerId="ADAL" clId="{03E4D29B-0C20-42B9-AB1C-D7778D901A7D}" dt="2024-09-08T20:38:25.804" v="21" actId="20577"/>
          <ac:spMkLst>
            <pc:docMk/>
            <pc:sldMk cId="0" sldId="264"/>
            <ac:spMk id="3" creationId="{00000000-0000-0000-0000-000000000000}"/>
          </ac:spMkLst>
        </pc:spChg>
      </pc:sldChg>
      <pc:sldChg chg="modSp mod">
        <pc:chgData name="DIAHA, Aissata" userId="cbeae669-29a9-4257-a5f9-8f344eb67e57" providerId="ADAL" clId="{03E4D29B-0C20-42B9-AB1C-D7778D901A7D}" dt="2024-09-08T20:41:17.237" v="43" actId="20577"/>
        <pc:sldMkLst>
          <pc:docMk/>
          <pc:sldMk cId="0" sldId="268"/>
        </pc:sldMkLst>
        <pc:spChg chg="mod">
          <ac:chgData name="DIAHA, Aissata" userId="cbeae669-29a9-4257-a5f9-8f344eb67e57" providerId="ADAL" clId="{03E4D29B-0C20-42B9-AB1C-D7778D901A7D}" dt="2024-09-08T20:40:07.426" v="23" actId="20578"/>
          <ac:spMkLst>
            <pc:docMk/>
            <pc:sldMk cId="0" sldId="268"/>
            <ac:spMk id="2" creationId="{00000000-0000-0000-0000-000000000000}"/>
          </ac:spMkLst>
        </pc:spChg>
        <pc:spChg chg="mod">
          <ac:chgData name="DIAHA, Aissata" userId="cbeae669-29a9-4257-a5f9-8f344eb67e57" providerId="ADAL" clId="{03E4D29B-0C20-42B9-AB1C-D7778D901A7D}" dt="2024-09-08T20:41:17.237" v="43" actId="20577"/>
          <ac:spMkLst>
            <pc:docMk/>
            <pc:sldMk cId="0" sldId="268"/>
            <ac:spMk id="3" creationId="{00000000-0000-0000-0000-000000000000}"/>
          </ac:spMkLst>
        </pc:spChg>
      </pc:sldChg>
      <pc:sldChg chg="modSp mod">
        <pc:chgData name="DIAHA, Aissata" userId="cbeae669-29a9-4257-a5f9-8f344eb67e57" providerId="ADAL" clId="{03E4D29B-0C20-42B9-AB1C-D7778D901A7D}" dt="2024-09-08T20:42:35.975" v="75" actId="20577"/>
        <pc:sldMkLst>
          <pc:docMk/>
          <pc:sldMk cId="0" sldId="271"/>
        </pc:sldMkLst>
        <pc:spChg chg="mod">
          <ac:chgData name="DIAHA, Aissata" userId="cbeae669-29a9-4257-a5f9-8f344eb67e57" providerId="ADAL" clId="{03E4D29B-0C20-42B9-AB1C-D7778D901A7D}" dt="2024-09-08T20:42:11.826" v="46" actId="20577"/>
          <ac:spMkLst>
            <pc:docMk/>
            <pc:sldMk cId="0" sldId="271"/>
            <ac:spMk id="2" creationId="{00000000-0000-0000-0000-000000000000}"/>
          </ac:spMkLst>
        </pc:spChg>
        <pc:spChg chg="mod">
          <ac:chgData name="DIAHA, Aissata" userId="cbeae669-29a9-4257-a5f9-8f344eb67e57" providerId="ADAL" clId="{03E4D29B-0C20-42B9-AB1C-D7778D901A7D}" dt="2024-09-08T20:42:35.975" v="75" actId="20577"/>
          <ac:spMkLst>
            <pc:docMk/>
            <pc:sldMk cId="0" sldId="271"/>
            <ac:spMk id="3" creationId="{00000000-0000-0000-0000-000000000000}"/>
          </ac:spMkLst>
        </pc:spChg>
      </pc:sldChg>
      <pc:sldChg chg="modSp mod">
        <pc:chgData name="DIAHA, Aissata" userId="cbeae669-29a9-4257-a5f9-8f344eb67e57" providerId="ADAL" clId="{03E4D29B-0C20-42B9-AB1C-D7778D901A7D}" dt="2024-09-08T20:56:16.462" v="116" actId="20577"/>
        <pc:sldMkLst>
          <pc:docMk/>
          <pc:sldMk cId="0" sldId="274"/>
        </pc:sldMkLst>
        <pc:spChg chg="mod">
          <ac:chgData name="DIAHA, Aissata" userId="cbeae669-29a9-4257-a5f9-8f344eb67e57" providerId="ADAL" clId="{03E4D29B-0C20-42B9-AB1C-D7778D901A7D}" dt="2024-09-08T20:43:19.365" v="94" actId="20578"/>
          <ac:spMkLst>
            <pc:docMk/>
            <pc:sldMk cId="0" sldId="274"/>
            <ac:spMk id="2" creationId="{00000000-0000-0000-0000-000000000000}"/>
          </ac:spMkLst>
        </pc:spChg>
        <pc:spChg chg="mod">
          <ac:chgData name="DIAHA, Aissata" userId="cbeae669-29a9-4257-a5f9-8f344eb67e57" providerId="ADAL" clId="{03E4D29B-0C20-42B9-AB1C-D7778D901A7D}" dt="2024-09-08T20:56:16.462" v="116" actId="20577"/>
          <ac:spMkLst>
            <pc:docMk/>
            <pc:sldMk cId="0" sldId="274"/>
            <ac:spMk id="3" creationId="{00000000-0000-0000-0000-000000000000}"/>
          </ac:spMkLst>
        </pc:spChg>
      </pc:sldChg>
      <pc:sldChg chg="modSp mod">
        <pc:chgData name="DIAHA, Aissata" userId="cbeae669-29a9-4257-a5f9-8f344eb67e57" providerId="ADAL" clId="{03E4D29B-0C20-42B9-AB1C-D7778D901A7D}" dt="2024-09-08T21:05:41.946" v="153" actId="20577"/>
        <pc:sldMkLst>
          <pc:docMk/>
          <pc:sldMk cId="0" sldId="277"/>
        </pc:sldMkLst>
        <pc:spChg chg="mod">
          <ac:chgData name="DIAHA, Aissata" userId="cbeae669-29a9-4257-a5f9-8f344eb67e57" providerId="ADAL" clId="{03E4D29B-0C20-42B9-AB1C-D7778D901A7D}" dt="2024-09-08T21:05:09.624" v="124"/>
          <ac:spMkLst>
            <pc:docMk/>
            <pc:sldMk cId="0" sldId="277"/>
            <ac:spMk id="2" creationId="{00000000-0000-0000-0000-000000000000}"/>
          </ac:spMkLst>
        </pc:spChg>
        <pc:spChg chg="mod">
          <ac:chgData name="DIAHA, Aissata" userId="cbeae669-29a9-4257-a5f9-8f344eb67e57" providerId="ADAL" clId="{03E4D29B-0C20-42B9-AB1C-D7778D901A7D}" dt="2024-09-08T21:05:41.946" v="153" actId="20577"/>
          <ac:spMkLst>
            <pc:docMk/>
            <pc:sldMk cId="0" sldId="277"/>
            <ac:spMk id="3" creationId="{00000000-0000-0000-0000-000000000000}"/>
          </ac:spMkLst>
        </pc:spChg>
      </pc:sldChg>
      <pc:sldChg chg="modSp mod">
        <pc:chgData name="DIAHA, Aissata" userId="cbeae669-29a9-4257-a5f9-8f344eb67e57" providerId="ADAL" clId="{03E4D29B-0C20-42B9-AB1C-D7778D901A7D}" dt="2024-09-08T21:07:28.611" v="194" actId="20577"/>
        <pc:sldMkLst>
          <pc:docMk/>
          <pc:sldMk cId="0" sldId="278"/>
        </pc:sldMkLst>
        <pc:spChg chg="mod">
          <ac:chgData name="DIAHA, Aissata" userId="cbeae669-29a9-4257-a5f9-8f344eb67e57" providerId="ADAL" clId="{03E4D29B-0C20-42B9-AB1C-D7778D901A7D}" dt="2024-09-08T21:07:01.177" v="167"/>
          <ac:spMkLst>
            <pc:docMk/>
            <pc:sldMk cId="0" sldId="278"/>
            <ac:spMk id="2" creationId="{00000000-0000-0000-0000-000000000000}"/>
          </ac:spMkLst>
        </pc:spChg>
        <pc:spChg chg="mod">
          <ac:chgData name="DIAHA, Aissata" userId="cbeae669-29a9-4257-a5f9-8f344eb67e57" providerId="ADAL" clId="{03E4D29B-0C20-42B9-AB1C-D7778D901A7D}" dt="2024-09-08T21:07:28.611" v="194" actId="20577"/>
          <ac:spMkLst>
            <pc:docMk/>
            <pc:sldMk cId="0" sldId="278"/>
            <ac:spMk id="3" creationId="{00000000-0000-0000-0000-000000000000}"/>
          </ac:spMkLst>
        </pc:spChg>
      </pc:sldChg>
      <pc:sldChg chg="modSp mod">
        <pc:chgData name="DIAHA, Aissata" userId="cbeae669-29a9-4257-a5f9-8f344eb67e57" providerId="ADAL" clId="{03E4D29B-0C20-42B9-AB1C-D7778D901A7D}" dt="2024-09-08T21:17:22.489" v="210"/>
        <pc:sldMkLst>
          <pc:docMk/>
          <pc:sldMk cId="0" sldId="296"/>
        </pc:sldMkLst>
        <pc:spChg chg="mod">
          <ac:chgData name="DIAHA, Aissata" userId="cbeae669-29a9-4257-a5f9-8f344eb67e57" providerId="ADAL" clId="{03E4D29B-0C20-42B9-AB1C-D7778D901A7D}" dt="2024-09-08T21:16:43.619" v="209"/>
          <ac:spMkLst>
            <pc:docMk/>
            <pc:sldMk cId="0" sldId="296"/>
            <ac:spMk id="2" creationId="{00000000-0000-0000-0000-000000000000}"/>
          </ac:spMkLst>
        </pc:spChg>
        <pc:spChg chg="mod">
          <ac:chgData name="DIAHA, Aissata" userId="cbeae669-29a9-4257-a5f9-8f344eb67e57" providerId="ADAL" clId="{03E4D29B-0C20-42B9-AB1C-D7778D901A7D}" dt="2024-09-08T21:17:22.489" v="210"/>
          <ac:spMkLst>
            <pc:docMk/>
            <pc:sldMk cId="0" sldId="296"/>
            <ac:spMk id="3" creationId="{00000000-0000-0000-0000-000000000000}"/>
          </ac:spMkLst>
        </pc:spChg>
      </pc:sldChg>
      <pc:sldChg chg="modSp mod">
        <pc:chgData name="DIAHA, Aissata" userId="cbeae669-29a9-4257-a5f9-8f344eb67e57" providerId="ADAL" clId="{03E4D29B-0C20-42B9-AB1C-D7778D901A7D}" dt="2024-09-08T21:20:59.812" v="214"/>
        <pc:sldMkLst>
          <pc:docMk/>
          <pc:sldMk cId="0" sldId="297"/>
        </pc:sldMkLst>
        <pc:spChg chg="mod">
          <ac:chgData name="DIAHA, Aissata" userId="cbeae669-29a9-4257-a5f9-8f344eb67e57" providerId="ADAL" clId="{03E4D29B-0C20-42B9-AB1C-D7778D901A7D}" dt="2024-09-08T21:20:04.534" v="213"/>
          <ac:spMkLst>
            <pc:docMk/>
            <pc:sldMk cId="0" sldId="297"/>
            <ac:spMk id="2" creationId="{00000000-0000-0000-0000-000000000000}"/>
          </ac:spMkLst>
        </pc:spChg>
        <pc:spChg chg="mod">
          <ac:chgData name="DIAHA, Aissata" userId="cbeae669-29a9-4257-a5f9-8f344eb67e57" providerId="ADAL" clId="{03E4D29B-0C20-42B9-AB1C-D7778D901A7D}" dt="2024-09-08T21:20:59.812" v="214"/>
          <ac:spMkLst>
            <pc:docMk/>
            <pc:sldMk cId="0" sldId="297"/>
            <ac:spMk id="3" creationId="{00000000-0000-0000-0000-000000000000}"/>
          </ac:spMkLst>
        </pc:spChg>
      </pc:sldChg>
      <pc:sldChg chg="modSp add del mod">
        <pc:chgData name="DIAHA, Aissata" userId="cbeae669-29a9-4257-a5f9-8f344eb67e57" providerId="ADAL" clId="{03E4D29B-0C20-42B9-AB1C-D7778D901A7D}" dt="2024-09-11T08:03:00.270" v="224" actId="2696"/>
        <pc:sldMkLst>
          <pc:docMk/>
          <pc:sldMk cId="0" sldId="304"/>
        </pc:sldMkLst>
        <pc:spChg chg="mod">
          <ac:chgData name="DIAHA, Aissata" userId="cbeae669-29a9-4257-a5f9-8f344eb67e57" providerId="ADAL" clId="{03E4D29B-0C20-42B9-AB1C-D7778D901A7D}" dt="2024-09-08T19:05:47.650" v="2" actId="1076"/>
          <ac:spMkLst>
            <pc:docMk/>
            <pc:sldMk cId="0" sldId="304"/>
            <ac:spMk id="1946" creationId="{00000000-0000-0000-0000-000000000000}"/>
          </ac:spMkLst>
        </pc:spChg>
      </pc:sldChg>
      <pc:sldChg chg="modSp add del">
        <pc:chgData name="DIAHA, Aissata" userId="cbeae669-29a9-4257-a5f9-8f344eb67e57" providerId="ADAL" clId="{03E4D29B-0C20-42B9-AB1C-D7778D901A7D}" dt="2024-09-11T08:03:00.270" v="224" actId="2696"/>
        <pc:sldMkLst>
          <pc:docMk/>
          <pc:sldMk cId="1847861889" sldId="2147469597"/>
        </pc:sldMkLst>
        <pc:graphicFrameChg chg="mod">
          <ac:chgData name="DIAHA, Aissata" userId="cbeae669-29a9-4257-a5f9-8f344eb67e57" providerId="ADAL" clId="{03E4D29B-0C20-42B9-AB1C-D7778D901A7D}" dt="2024-09-05T13:58:10.540" v="1"/>
          <ac:graphicFrameMkLst>
            <pc:docMk/>
            <pc:sldMk cId="1847861889" sldId="2147469597"/>
            <ac:graphicFrameMk id="4" creationId="{519C733A-399C-4F43-BF49-681066B341F3}"/>
          </ac:graphicFrameMkLst>
        </pc:graphicFrameChg>
      </pc:sldChg>
      <pc:sldChg chg="add del">
        <pc:chgData name="DIAHA, Aissata" userId="cbeae669-29a9-4257-a5f9-8f344eb67e57" providerId="ADAL" clId="{03E4D29B-0C20-42B9-AB1C-D7778D901A7D}" dt="2024-09-11T08:03:00.270" v="224" actId="2696"/>
        <pc:sldMkLst>
          <pc:docMk/>
          <pc:sldMk cId="691336187" sldId="2147472048"/>
        </pc:sldMkLst>
      </pc:sldChg>
      <pc:sldChg chg="add del">
        <pc:chgData name="DIAHA, Aissata" userId="cbeae669-29a9-4257-a5f9-8f344eb67e57" providerId="ADAL" clId="{03E4D29B-0C20-42B9-AB1C-D7778D901A7D}" dt="2024-09-11T08:03:00.270" v="224" actId="2696"/>
        <pc:sldMkLst>
          <pc:docMk/>
          <pc:sldMk cId="972419663" sldId="2147472058"/>
        </pc:sldMkLst>
      </pc:sldChg>
      <pc:sldChg chg="del">
        <pc:chgData name="DIAHA, Aissata" userId="cbeae669-29a9-4257-a5f9-8f344eb67e57" providerId="ADAL" clId="{03E4D29B-0C20-42B9-AB1C-D7778D901A7D}" dt="2024-09-08T21:09:07.883" v="197" actId="2696"/>
        <pc:sldMkLst>
          <pc:docMk/>
          <pc:sldMk cId="3416391769" sldId="2147472101"/>
        </pc:sldMkLst>
      </pc:sldChg>
      <pc:sldChg chg="modSp del mod">
        <pc:chgData name="DIAHA, Aissata" userId="cbeae669-29a9-4257-a5f9-8f344eb67e57" providerId="ADAL" clId="{03E4D29B-0C20-42B9-AB1C-D7778D901A7D}" dt="2024-09-08T21:15:53.634" v="208" actId="2696"/>
        <pc:sldMkLst>
          <pc:docMk/>
          <pc:sldMk cId="603651350" sldId="2147472120"/>
        </pc:sldMkLst>
        <pc:spChg chg="mod">
          <ac:chgData name="DIAHA, Aissata" userId="cbeae669-29a9-4257-a5f9-8f344eb67e57" providerId="ADAL" clId="{03E4D29B-0C20-42B9-AB1C-D7778D901A7D}" dt="2024-09-08T21:12:38.746" v="205" actId="20577"/>
          <ac:spMkLst>
            <pc:docMk/>
            <pc:sldMk cId="603651350" sldId="2147472120"/>
            <ac:spMk id="23" creationId="{ABFE22D0-D9F7-2F38-992C-CDB3B2BF28A1}"/>
          </ac:spMkLst>
        </pc:spChg>
      </pc:sldChg>
      <pc:sldChg chg="del">
        <pc:chgData name="DIAHA, Aissata" userId="cbeae669-29a9-4257-a5f9-8f344eb67e57" providerId="ADAL" clId="{03E4D29B-0C20-42B9-AB1C-D7778D901A7D}" dt="2024-09-08T21:09:30.721" v="198" actId="2696"/>
        <pc:sldMkLst>
          <pc:docMk/>
          <pc:sldMk cId="2267712229" sldId="2147472123"/>
        </pc:sldMkLst>
      </pc:sldChg>
      <pc:sldChg chg="del">
        <pc:chgData name="DIAHA, Aissata" userId="cbeae669-29a9-4257-a5f9-8f344eb67e57" providerId="ADAL" clId="{03E4D29B-0C20-42B9-AB1C-D7778D901A7D}" dt="2024-09-08T21:10:03.277" v="199" actId="2696"/>
        <pc:sldMkLst>
          <pc:docMk/>
          <pc:sldMk cId="991443893" sldId="2147472127"/>
        </pc:sldMkLst>
      </pc:sldChg>
      <pc:sldChg chg="del">
        <pc:chgData name="DIAHA, Aissata" userId="cbeae669-29a9-4257-a5f9-8f344eb67e57" providerId="ADAL" clId="{03E4D29B-0C20-42B9-AB1C-D7778D901A7D}" dt="2024-09-08T21:14:31.839" v="206" actId="2696"/>
        <pc:sldMkLst>
          <pc:docMk/>
          <pc:sldMk cId="3357177773" sldId="2147472134"/>
        </pc:sldMkLst>
      </pc:sldChg>
      <pc:sldChg chg="add del">
        <pc:chgData name="DIAHA, Aissata" userId="cbeae669-29a9-4257-a5f9-8f344eb67e57" providerId="ADAL" clId="{03E4D29B-0C20-42B9-AB1C-D7778D901A7D}" dt="2024-09-11T08:03:00.270" v="224" actId="2696"/>
        <pc:sldMkLst>
          <pc:docMk/>
          <pc:sldMk cId="112659988" sldId="2147472951"/>
        </pc:sldMkLst>
      </pc:sldChg>
      <pc:sldChg chg="add del">
        <pc:chgData name="DIAHA, Aissata" userId="cbeae669-29a9-4257-a5f9-8f344eb67e57" providerId="ADAL" clId="{03E4D29B-0C20-42B9-AB1C-D7778D901A7D}" dt="2024-09-11T08:03:00.270" v="224" actId="2696"/>
        <pc:sldMkLst>
          <pc:docMk/>
          <pc:sldMk cId="607056108" sldId="2147472954"/>
        </pc:sldMkLst>
      </pc:sldChg>
      <pc:sldChg chg="add del">
        <pc:chgData name="DIAHA, Aissata" userId="cbeae669-29a9-4257-a5f9-8f344eb67e57" providerId="ADAL" clId="{03E4D29B-0C20-42B9-AB1C-D7778D901A7D}" dt="2024-09-11T08:03:00.270" v="224" actId="2696"/>
        <pc:sldMkLst>
          <pc:docMk/>
          <pc:sldMk cId="3717828593" sldId="2147472958"/>
        </pc:sldMkLst>
      </pc:sldChg>
      <pc:sldChg chg="add del">
        <pc:chgData name="DIAHA, Aissata" userId="cbeae669-29a9-4257-a5f9-8f344eb67e57" providerId="ADAL" clId="{03E4D29B-0C20-42B9-AB1C-D7778D901A7D}" dt="2024-09-08T21:15:08.545" v="207" actId="2696"/>
        <pc:sldMkLst>
          <pc:docMk/>
          <pc:sldMk cId="1335085849" sldId="2147473074"/>
        </pc:sldMkLst>
      </pc:sldChg>
      <pc:sldChg chg="add">
        <pc:chgData name="DIAHA, Aissata" userId="cbeae669-29a9-4257-a5f9-8f344eb67e57" providerId="ADAL" clId="{03E4D29B-0C20-42B9-AB1C-D7778D901A7D}" dt="2024-09-10T08:17:20.362" v="215"/>
        <pc:sldMkLst>
          <pc:docMk/>
          <pc:sldMk cId="2719149471" sldId="2147473088"/>
        </pc:sldMkLst>
      </pc:sldChg>
      <pc:sldChg chg="add del">
        <pc:chgData name="DIAHA, Aissata" userId="cbeae669-29a9-4257-a5f9-8f344eb67e57" providerId="ADAL" clId="{03E4D29B-0C20-42B9-AB1C-D7778D901A7D}" dt="2024-09-11T08:03:00.270" v="224" actId="2696"/>
        <pc:sldMkLst>
          <pc:docMk/>
          <pc:sldMk cId="604466947" sldId="2147474659"/>
        </pc:sldMkLst>
      </pc:sldChg>
      <pc:sldChg chg="add del">
        <pc:chgData name="DIAHA, Aissata" userId="cbeae669-29a9-4257-a5f9-8f344eb67e57" providerId="ADAL" clId="{03E4D29B-0C20-42B9-AB1C-D7778D901A7D}" dt="2024-09-11T08:03:00.270" v="224" actId="2696"/>
        <pc:sldMkLst>
          <pc:docMk/>
          <pc:sldMk cId="3802408996" sldId="2147474660"/>
        </pc:sldMkLst>
      </pc:sldChg>
      <pc:sldChg chg="add del">
        <pc:chgData name="DIAHA, Aissata" userId="cbeae669-29a9-4257-a5f9-8f344eb67e57" providerId="ADAL" clId="{03E4D29B-0C20-42B9-AB1C-D7778D901A7D}" dt="2024-09-11T08:03:00.270" v="224" actId="2696"/>
        <pc:sldMkLst>
          <pc:docMk/>
          <pc:sldMk cId="1372908966" sldId="2147474661"/>
        </pc:sldMkLst>
      </pc:sldChg>
      <pc:sldChg chg="add">
        <pc:chgData name="DIAHA, Aissata" userId="cbeae669-29a9-4257-a5f9-8f344eb67e57" providerId="ADAL" clId="{03E4D29B-0C20-42B9-AB1C-D7778D901A7D}" dt="2024-09-11T08:00:24.908" v="216"/>
        <pc:sldMkLst>
          <pc:docMk/>
          <pc:sldMk cId="827621919" sldId="2147474662"/>
        </pc:sldMkLst>
      </pc:sldChg>
      <pc:sldChg chg="add">
        <pc:chgData name="DIAHA, Aissata" userId="cbeae669-29a9-4257-a5f9-8f344eb67e57" providerId="ADAL" clId="{03E4D29B-0C20-42B9-AB1C-D7778D901A7D}" dt="2024-09-11T08:00:24.908" v="216"/>
        <pc:sldMkLst>
          <pc:docMk/>
          <pc:sldMk cId="91474124" sldId="2147474663"/>
        </pc:sldMkLst>
      </pc:sldChg>
      <pc:sldChg chg="modSp add mod">
        <pc:chgData name="DIAHA, Aissata" userId="cbeae669-29a9-4257-a5f9-8f344eb67e57" providerId="ADAL" clId="{03E4D29B-0C20-42B9-AB1C-D7778D901A7D}" dt="2024-09-11T08:00:25.011" v="218" actId="27636"/>
        <pc:sldMkLst>
          <pc:docMk/>
          <pc:sldMk cId="2393231886" sldId="2147474664"/>
        </pc:sldMkLst>
        <pc:spChg chg="mod">
          <ac:chgData name="DIAHA, Aissata" userId="cbeae669-29a9-4257-a5f9-8f344eb67e57" providerId="ADAL" clId="{03E4D29B-0C20-42B9-AB1C-D7778D901A7D}" dt="2024-09-11T08:00:25.011" v="218" actId="27636"/>
          <ac:spMkLst>
            <pc:docMk/>
            <pc:sldMk cId="2393231886" sldId="2147474664"/>
            <ac:spMk id="21" creationId="{B4C92E66-4DB4-4BBD-80F8-1B1F1CF4EE1A}"/>
          </ac:spMkLst>
        </pc:spChg>
        <pc:spChg chg="mod">
          <ac:chgData name="DIAHA, Aissata" userId="cbeae669-29a9-4257-a5f9-8f344eb67e57" providerId="ADAL" clId="{03E4D29B-0C20-42B9-AB1C-D7778D901A7D}" dt="2024-09-11T08:00:25.011" v="217" actId="27636"/>
          <ac:spMkLst>
            <pc:docMk/>
            <pc:sldMk cId="2393231886" sldId="2147474664"/>
            <ac:spMk id="23" creationId="{8FDC44A8-8CF2-4584-A87B-8EDD9CFEFC00}"/>
          </ac:spMkLst>
        </pc:spChg>
      </pc:sldChg>
      <pc:sldChg chg="add">
        <pc:chgData name="DIAHA, Aissata" userId="cbeae669-29a9-4257-a5f9-8f344eb67e57" providerId="ADAL" clId="{03E4D29B-0C20-42B9-AB1C-D7778D901A7D}" dt="2024-09-11T08:00:24.908" v="216"/>
        <pc:sldMkLst>
          <pc:docMk/>
          <pc:sldMk cId="0" sldId="2147474665"/>
        </pc:sldMkLst>
      </pc:sldChg>
      <pc:sldChg chg="modSp add mod">
        <pc:chgData name="DIAHA, Aissata" userId="cbeae669-29a9-4257-a5f9-8f344eb67e57" providerId="ADAL" clId="{03E4D29B-0C20-42B9-AB1C-D7778D901A7D}" dt="2024-09-11T08:00:25.022" v="219" actId="27636"/>
        <pc:sldMkLst>
          <pc:docMk/>
          <pc:sldMk cId="2368541238" sldId="2147474666"/>
        </pc:sldMkLst>
        <pc:spChg chg="mod">
          <ac:chgData name="DIAHA, Aissata" userId="cbeae669-29a9-4257-a5f9-8f344eb67e57" providerId="ADAL" clId="{03E4D29B-0C20-42B9-AB1C-D7778D901A7D}" dt="2024-09-11T08:00:25.022" v="219" actId="27636"/>
          <ac:spMkLst>
            <pc:docMk/>
            <pc:sldMk cId="2368541238" sldId="2147474666"/>
            <ac:spMk id="7" creationId="{4CD3C574-FBF6-B80D-7596-9324E2B96E68}"/>
          </ac:spMkLst>
        </pc:spChg>
      </pc:sldChg>
      <pc:sldChg chg="add">
        <pc:chgData name="DIAHA, Aissata" userId="cbeae669-29a9-4257-a5f9-8f344eb67e57" providerId="ADAL" clId="{03E4D29B-0C20-42B9-AB1C-D7778D901A7D}" dt="2024-09-11T08:00:24.908" v="216"/>
        <pc:sldMkLst>
          <pc:docMk/>
          <pc:sldMk cId="1628112333" sldId="2147474667"/>
        </pc:sldMkLst>
      </pc:sldChg>
      <pc:sldChg chg="add">
        <pc:chgData name="DIAHA, Aissata" userId="cbeae669-29a9-4257-a5f9-8f344eb67e57" providerId="ADAL" clId="{03E4D29B-0C20-42B9-AB1C-D7778D901A7D}" dt="2024-09-11T08:00:24.908" v="216"/>
        <pc:sldMkLst>
          <pc:docMk/>
          <pc:sldMk cId="0" sldId="2147474668"/>
        </pc:sldMkLst>
      </pc:sldChg>
      <pc:sldChg chg="add">
        <pc:chgData name="DIAHA, Aissata" userId="cbeae669-29a9-4257-a5f9-8f344eb67e57" providerId="ADAL" clId="{03E4D29B-0C20-42B9-AB1C-D7778D901A7D}" dt="2024-09-11T08:00:24.908" v="216"/>
        <pc:sldMkLst>
          <pc:docMk/>
          <pc:sldMk cId="2445157359" sldId="2147474669"/>
        </pc:sldMkLst>
      </pc:sldChg>
      <pc:sldChg chg="add">
        <pc:chgData name="DIAHA, Aissata" userId="cbeae669-29a9-4257-a5f9-8f344eb67e57" providerId="ADAL" clId="{03E4D29B-0C20-42B9-AB1C-D7778D901A7D}" dt="2024-09-11T08:00:24.908" v="216"/>
        <pc:sldMkLst>
          <pc:docMk/>
          <pc:sldMk cId="1835088715" sldId="2147474670"/>
        </pc:sldMkLst>
      </pc:sldChg>
      <pc:sldChg chg="modSp add mod">
        <pc:chgData name="DIAHA, Aissata" userId="cbeae669-29a9-4257-a5f9-8f344eb67e57" providerId="ADAL" clId="{03E4D29B-0C20-42B9-AB1C-D7778D901A7D}" dt="2024-09-11T08:00:25.034" v="220" actId="27636"/>
        <pc:sldMkLst>
          <pc:docMk/>
          <pc:sldMk cId="2610128238" sldId="2147474671"/>
        </pc:sldMkLst>
        <pc:spChg chg="mod">
          <ac:chgData name="DIAHA, Aissata" userId="cbeae669-29a9-4257-a5f9-8f344eb67e57" providerId="ADAL" clId="{03E4D29B-0C20-42B9-AB1C-D7778D901A7D}" dt="2024-09-11T08:00:25.034" v="220" actId="27636"/>
          <ac:spMkLst>
            <pc:docMk/>
            <pc:sldMk cId="2610128238" sldId="2147474671"/>
            <ac:spMk id="11" creationId="{44812C49-5D73-48D4-AA49-EA9BB803F388}"/>
          </ac:spMkLst>
        </pc:spChg>
      </pc:sldChg>
      <pc:sldChg chg="add">
        <pc:chgData name="DIAHA, Aissata" userId="cbeae669-29a9-4257-a5f9-8f344eb67e57" providerId="ADAL" clId="{03E4D29B-0C20-42B9-AB1C-D7778D901A7D}" dt="2024-09-11T08:00:24.908" v="216"/>
        <pc:sldMkLst>
          <pc:docMk/>
          <pc:sldMk cId="3390379235" sldId="2147474672"/>
        </pc:sldMkLst>
      </pc:sldChg>
      <pc:sldChg chg="add">
        <pc:chgData name="DIAHA, Aissata" userId="cbeae669-29a9-4257-a5f9-8f344eb67e57" providerId="ADAL" clId="{03E4D29B-0C20-42B9-AB1C-D7778D901A7D}" dt="2024-09-11T08:02:39.755" v="223"/>
        <pc:sldMkLst>
          <pc:docMk/>
          <pc:sldMk cId="2015911888" sldId="2147474673"/>
        </pc:sldMkLst>
      </pc:sldChg>
      <pc:sldMasterChg chg="add del addSldLayout delSldLayout">
        <pc:chgData name="DIAHA, Aissata" userId="cbeae669-29a9-4257-a5f9-8f344eb67e57" providerId="ADAL" clId="{03E4D29B-0C20-42B9-AB1C-D7778D901A7D}" dt="2024-09-11T08:03:00.270" v="224" actId="2696"/>
        <pc:sldMasterMkLst>
          <pc:docMk/>
          <pc:sldMasterMk cId="3272014463" sldId="2147483660"/>
        </pc:sldMasterMkLst>
        <pc:sldLayoutChg chg="add del">
          <pc:chgData name="DIAHA, Aissata" userId="cbeae669-29a9-4257-a5f9-8f344eb67e57" providerId="ADAL" clId="{03E4D29B-0C20-42B9-AB1C-D7778D901A7D}" dt="2024-09-11T08:03:00.270" v="224" actId="2696"/>
          <pc:sldLayoutMkLst>
            <pc:docMk/>
            <pc:sldMasterMk cId="3272014463" sldId="2147483660"/>
            <pc:sldLayoutMk cId="2333104405" sldId="2147483661"/>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96608827" sldId="2147483662"/>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703192637" sldId="2147483663"/>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321340690" sldId="2147483664"/>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49687539" sldId="2147483665"/>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226703888" sldId="2147483666"/>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128286060" sldId="2147483667"/>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067978041" sldId="2147483668"/>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545955093" sldId="2147483669"/>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688998993" sldId="2147483670"/>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863010707" sldId="2147483671"/>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692525342" sldId="2147483672"/>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4126913757" sldId="2147483673"/>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430642852" sldId="2147483674"/>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616039386" sldId="2147483675"/>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49023368" sldId="2147483676"/>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576141405" sldId="2147483677"/>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98758495" sldId="2147483678"/>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457079087" sldId="2147483679"/>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025239478" sldId="2147483680"/>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598347483" sldId="2147483681"/>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4218234081" sldId="2147483682"/>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538750807" sldId="2147483683"/>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4138728934" sldId="2147483684"/>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856295817" sldId="2147483685"/>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593714200" sldId="2147483686"/>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453093428" sldId="2147483687"/>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965726375" sldId="2147483688"/>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953707930" sldId="2147483689"/>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936217974" sldId="2147483690"/>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897120126" sldId="2147483691"/>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011192274" sldId="2147483692"/>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3599887437" sldId="2147483693"/>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143797001" sldId="2147483694"/>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805620651" sldId="2147483695"/>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06400000" sldId="2147483696"/>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883998016" sldId="2147483697"/>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152494210" sldId="2147483698"/>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613382354" sldId="2147483699"/>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1583270592" sldId="2147483700"/>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586195067" sldId="2147483701"/>
          </pc:sldLayoutMkLst>
        </pc:sldLayoutChg>
        <pc:sldLayoutChg chg="add del">
          <pc:chgData name="DIAHA, Aissata" userId="cbeae669-29a9-4257-a5f9-8f344eb67e57" providerId="ADAL" clId="{03E4D29B-0C20-42B9-AB1C-D7778D901A7D}" dt="2024-09-11T08:03:00.270" v="224" actId="2696"/>
          <pc:sldLayoutMkLst>
            <pc:docMk/>
            <pc:sldMasterMk cId="3272014463" sldId="2147483660"/>
            <pc:sldLayoutMk cId="2226796271" sldId="2147483702"/>
          </pc:sldLayoutMkLst>
        </pc:sldLayoutChg>
      </pc:sldMasterChg>
      <pc:sldMasterChg chg="add del addSldLayout delSldLayout">
        <pc:chgData name="DIAHA, Aissata" userId="cbeae669-29a9-4257-a5f9-8f344eb67e57" providerId="ADAL" clId="{03E4D29B-0C20-42B9-AB1C-D7778D901A7D}" dt="2024-09-11T08:03:00.270" v="224" actId="2696"/>
        <pc:sldMasterMkLst>
          <pc:docMk/>
          <pc:sldMasterMk cId="2632919331" sldId="2147483703"/>
        </pc:sldMasterMkLst>
        <pc:sldLayoutChg chg="add del">
          <pc:chgData name="DIAHA, Aissata" userId="cbeae669-29a9-4257-a5f9-8f344eb67e57" providerId="ADAL" clId="{03E4D29B-0C20-42B9-AB1C-D7778D901A7D}" dt="2024-09-11T08:03:00.270" v="224" actId="2696"/>
          <pc:sldLayoutMkLst>
            <pc:docMk/>
            <pc:sldMasterMk cId="2632919331" sldId="2147483703"/>
            <pc:sldLayoutMk cId="490702062" sldId="2147483704"/>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4230810253" sldId="2147483705"/>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019748745" sldId="2147483706"/>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743892495" sldId="2147483707"/>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317810662" sldId="2147483708"/>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274480570" sldId="2147483709"/>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585692935" sldId="2147483710"/>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1304958" sldId="2147483711"/>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850825396" sldId="2147483712"/>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651649426" sldId="2147483713"/>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55714072" sldId="2147483714"/>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396902223" sldId="2147483715"/>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460812436" sldId="2147483716"/>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836661962" sldId="2147483717"/>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514547314" sldId="2147483718"/>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405369713" sldId="2147483719"/>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802733707" sldId="2147483720"/>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406442741" sldId="2147483721"/>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122534924" sldId="2147483722"/>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055030232" sldId="2147483723"/>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174102231" sldId="2147483724"/>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450889304" sldId="2147483725"/>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2917119565" sldId="2147483726"/>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822044433" sldId="2147483727"/>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093433749" sldId="2147483728"/>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839501559" sldId="2147483729"/>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438136652" sldId="2147483730"/>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362219977" sldId="2147483731"/>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3230194362" sldId="2147483732"/>
          </pc:sldLayoutMkLst>
        </pc:sldLayoutChg>
        <pc:sldLayoutChg chg="add del">
          <pc:chgData name="DIAHA, Aissata" userId="cbeae669-29a9-4257-a5f9-8f344eb67e57" providerId="ADAL" clId="{03E4D29B-0C20-42B9-AB1C-D7778D901A7D}" dt="2024-09-11T08:03:00.270" v="224" actId="2696"/>
          <pc:sldLayoutMkLst>
            <pc:docMk/>
            <pc:sldMasterMk cId="2632919331" sldId="2147483703"/>
            <pc:sldLayoutMk cId="1988151254" sldId="2147483733"/>
          </pc:sldLayoutMkLst>
        </pc:sldLayoutChg>
      </pc:sldMasterChg>
      <pc:sldMasterChg chg="add del addSldLayout delSldLayout">
        <pc:chgData name="DIAHA, Aissata" userId="cbeae669-29a9-4257-a5f9-8f344eb67e57" providerId="ADAL" clId="{03E4D29B-0C20-42B9-AB1C-D7778D901A7D}" dt="2024-09-11T08:03:00.270" v="224" actId="2696"/>
        <pc:sldMasterMkLst>
          <pc:docMk/>
          <pc:sldMasterMk cId="3774968731" sldId="2147483734"/>
        </pc:sldMasterMkLst>
        <pc:sldLayoutChg chg="add del">
          <pc:chgData name="DIAHA, Aissata" userId="cbeae669-29a9-4257-a5f9-8f344eb67e57" providerId="ADAL" clId="{03E4D29B-0C20-42B9-AB1C-D7778D901A7D}" dt="2024-09-11T08:03:00.270" v="224" actId="2696"/>
          <pc:sldLayoutMkLst>
            <pc:docMk/>
            <pc:sldMasterMk cId="3774968731" sldId="2147483734"/>
            <pc:sldLayoutMk cId="568000322" sldId="2147483735"/>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1967979379" sldId="2147483736"/>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3947802237" sldId="2147483737"/>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3502240123" sldId="2147483738"/>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2760792816" sldId="2147483739"/>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2834794717" sldId="2147483740"/>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382116270" sldId="2147483741"/>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1009926719" sldId="2147483742"/>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613651610" sldId="2147483743"/>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3125973534" sldId="2147483744"/>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3457766157" sldId="2147483745"/>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3401548273" sldId="2147483746"/>
          </pc:sldLayoutMkLst>
        </pc:sldLayoutChg>
        <pc:sldLayoutChg chg="add del">
          <pc:chgData name="DIAHA, Aissata" userId="cbeae669-29a9-4257-a5f9-8f344eb67e57" providerId="ADAL" clId="{03E4D29B-0C20-42B9-AB1C-D7778D901A7D}" dt="2024-09-11T08:03:00.270" v="224" actId="2696"/>
          <pc:sldLayoutMkLst>
            <pc:docMk/>
            <pc:sldMasterMk cId="3774968731" sldId="2147483734"/>
            <pc:sldLayoutMk cId="1695789123" sldId="2147483747"/>
          </pc:sldLayoutMkLst>
        </pc:sldLayoutChg>
      </pc:sldMasterChg>
      <pc:sldMasterChg chg="add del addSldLayout delSldLayout">
        <pc:chgData name="DIAHA, Aissata" userId="cbeae669-29a9-4257-a5f9-8f344eb67e57" providerId="ADAL" clId="{03E4D29B-0C20-42B9-AB1C-D7778D901A7D}" dt="2024-09-11T08:03:00.270" v="224" actId="2696"/>
        <pc:sldMasterMkLst>
          <pc:docMk/>
          <pc:sldMasterMk cId="3621641310" sldId="2147483762"/>
        </pc:sldMasterMkLst>
        <pc:sldLayoutChg chg="add del">
          <pc:chgData name="DIAHA, Aissata" userId="cbeae669-29a9-4257-a5f9-8f344eb67e57" providerId="ADAL" clId="{03E4D29B-0C20-42B9-AB1C-D7778D901A7D}" dt="2024-09-11T08:03:00.270" v="224" actId="2696"/>
          <pc:sldLayoutMkLst>
            <pc:docMk/>
            <pc:sldMasterMk cId="3621641310" sldId="2147483762"/>
            <pc:sldLayoutMk cId="715344180" sldId="2147483763"/>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289492727" sldId="2147483764"/>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00927022" sldId="2147483765"/>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4058700517" sldId="2147483766"/>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046988750" sldId="2147483767"/>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423052413" sldId="2147483768"/>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3065848547" sldId="2147483769"/>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907012576" sldId="2147483770"/>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952964092" sldId="2147483771"/>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809903711" sldId="2147483772"/>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621758664" sldId="2147483773"/>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306996213" sldId="2147483774"/>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621587730" sldId="2147483775"/>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086219743" sldId="2147483776"/>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49535988" sldId="2147483777"/>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40323995" sldId="2147483778"/>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142123212" sldId="2147483779"/>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062380624" sldId="2147483780"/>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581062585" sldId="2147483781"/>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004870313" sldId="2147483782"/>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175559624" sldId="2147483783"/>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754623319" sldId="2147483784"/>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3437936909" sldId="2147483785"/>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795436998" sldId="2147483786"/>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3464447910" sldId="2147483787"/>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292578179" sldId="2147483788"/>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861444675" sldId="2147483789"/>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338154142" sldId="2147483790"/>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3614820058" sldId="2147483791"/>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657295428" sldId="2147483792"/>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723114079" sldId="2147483793"/>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336339772" sldId="2147483794"/>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3181194465" sldId="2147483795"/>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3141498919" sldId="2147483796"/>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942357472" sldId="2147483797"/>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134950670" sldId="2147483798"/>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4133988407" sldId="2147483799"/>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188203336" sldId="2147483800"/>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4257301450" sldId="2147483801"/>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85889035" sldId="2147483802"/>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2283288168" sldId="2147483803"/>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544245920" sldId="2147483804"/>
          </pc:sldLayoutMkLst>
        </pc:sldLayoutChg>
        <pc:sldLayoutChg chg="add del">
          <pc:chgData name="DIAHA, Aissata" userId="cbeae669-29a9-4257-a5f9-8f344eb67e57" providerId="ADAL" clId="{03E4D29B-0C20-42B9-AB1C-D7778D901A7D}" dt="2024-09-11T08:03:00.270" v="224" actId="2696"/>
          <pc:sldLayoutMkLst>
            <pc:docMk/>
            <pc:sldMasterMk cId="3621641310" sldId="2147483762"/>
            <pc:sldLayoutMk cId="1506990807" sldId="2147483805"/>
          </pc:sldLayoutMkLst>
        </pc:sldLayoutChg>
      </pc:sldMasterChg>
      <pc:sldMasterChg chg="addSldLayout delSldLayout">
        <pc:chgData name="DIAHA, Aissata" userId="cbeae669-29a9-4257-a5f9-8f344eb67e57" providerId="ADAL" clId="{03E4D29B-0C20-42B9-AB1C-D7778D901A7D}" dt="2024-09-11T08:03:00.270" v="224" actId="2696"/>
        <pc:sldMasterMkLst>
          <pc:docMk/>
          <pc:sldMasterMk cId="1505420944" sldId="2147483806"/>
        </pc:sldMasterMkLst>
        <pc:sldLayoutChg chg="add del">
          <pc:chgData name="DIAHA, Aissata" userId="cbeae669-29a9-4257-a5f9-8f344eb67e57" providerId="ADAL" clId="{03E4D29B-0C20-42B9-AB1C-D7778D901A7D}" dt="2024-09-11T08:03:00.270" v="224" actId="2696"/>
          <pc:sldLayoutMkLst>
            <pc:docMk/>
            <pc:sldMasterMk cId="1505420944" sldId="2147483806"/>
            <pc:sldLayoutMk cId="153222490" sldId="2147483824"/>
          </pc:sldLayoutMkLst>
        </pc:sldLayoutChg>
      </pc:sldMasterChg>
      <pc:sldMasterChg chg="del delSldLayout">
        <pc:chgData name="DIAHA, Aissata" userId="cbeae669-29a9-4257-a5f9-8f344eb67e57" providerId="ADAL" clId="{03E4D29B-0C20-42B9-AB1C-D7778D901A7D}" dt="2024-09-08T21:15:53.634" v="208" actId="2696"/>
        <pc:sldMasterMkLst>
          <pc:docMk/>
          <pc:sldMasterMk cId="458632519" sldId="2147483871"/>
        </pc:sldMasterMkLst>
        <pc:sldLayoutChg chg="del">
          <pc:chgData name="DIAHA, Aissata" userId="cbeae669-29a9-4257-a5f9-8f344eb67e57" providerId="ADAL" clId="{03E4D29B-0C20-42B9-AB1C-D7778D901A7D}" dt="2024-09-08T21:15:53.634" v="208" actId="2696"/>
          <pc:sldLayoutMkLst>
            <pc:docMk/>
            <pc:sldMasterMk cId="458632519" sldId="2147483871"/>
            <pc:sldLayoutMk cId="233768532" sldId="2147483872"/>
          </pc:sldLayoutMkLst>
        </pc:sldLayoutChg>
        <pc:sldLayoutChg chg="del">
          <pc:chgData name="DIAHA, Aissata" userId="cbeae669-29a9-4257-a5f9-8f344eb67e57" providerId="ADAL" clId="{03E4D29B-0C20-42B9-AB1C-D7778D901A7D}" dt="2024-09-08T21:09:07.883" v="197" actId="2696"/>
          <pc:sldLayoutMkLst>
            <pc:docMk/>
            <pc:sldMasterMk cId="458632519" sldId="2147483871"/>
            <pc:sldLayoutMk cId="1300161773" sldId="2147483873"/>
          </pc:sldLayoutMkLst>
        </pc:sldLayoutChg>
        <pc:sldLayoutChg chg="del">
          <pc:chgData name="DIAHA, Aissata" userId="cbeae669-29a9-4257-a5f9-8f344eb67e57" providerId="ADAL" clId="{03E4D29B-0C20-42B9-AB1C-D7778D901A7D}" dt="2024-09-08T21:15:53.634" v="208" actId="2696"/>
          <pc:sldLayoutMkLst>
            <pc:docMk/>
            <pc:sldMasterMk cId="458632519" sldId="2147483871"/>
            <pc:sldLayoutMk cId="2045144937" sldId="2147483874"/>
          </pc:sldLayoutMkLst>
        </pc:sldLayoutChg>
        <pc:sldLayoutChg chg="del">
          <pc:chgData name="DIAHA, Aissata" userId="cbeae669-29a9-4257-a5f9-8f344eb67e57" providerId="ADAL" clId="{03E4D29B-0C20-42B9-AB1C-D7778D901A7D}" dt="2024-09-08T21:15:53.634" v="208" actId="2696"/>
          <pc:sldLayoutMkLst>
            <pc:docMk/>
            <pc:sldMasterMk cId="458632519" sldId="2147483871"/>
            <pc:sldLayoutMk cId="20933486" sldId="214748387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891E7-9EB9-4C2E-8966-D3058A86F6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60BE56E-9E69-4F54-92BE-5FFE5BD885A8}">
      <dgm:prSet phldrT="[Text]" custT="1"/>
      <dgm:spPr/>
      <dgm:t>
        <a:bodyPr/>
        <a:lstStyle/>
        <a:p>
          <a:r>
            <a:rPr lang="en-US" sz="1600" dirty="0">
              <a:solidFill>
                <a:schemeClr val="tx1"/>
              </a:solidFill>
              <a:latin typeface="Calibri"/>
            </a:rPr>
            <a:t>Revue des données existantes</a:t>
          </a:r>
          <a:endParaRPr lang="en-US" sz="1600" dirty="0"/>
        </a:p>
      </dgm:t>
    </dgm:pt>
    <dgm:pt modelId="{2D288240-5B55-47D2-8F68-429373C4DA13}" type="parTrans" cxnId="{A97CD7DD-A2B9-4744-9A4C-36C38243E104}">
      <dgm:prSet/>
      <dgm:spPr/>
      <dgm:t>
        <a:bodyPr/>
        <a:lstStyle/>
        <a:p>
          <a:endParaRPr lang="en-US"/>
        </a:p>
      </dgm:t>
    </dgm:pt>
    <dgm:pt modelId="{E0FBF5BB-429D-48DF-9656-4089BAE2A5DD}" type="sibTrans" cxnId="{A97CD7DD-A2B9-4744-9A4C-36C38243E104}">
      <dgm:prSet/>
      <dgm:spPr/>
      <dgm:t>
        <a:bodyPr/>
        <a:lstStyle/>
        <a:p>
          <a:endParaRPr lang="en-US"/>
        </a:p>
      </dgm:t>
    </dgm:pt>
    <dgm:pt modelId="{1F90EB81-D737-44D7-B576-87E8E887A5B2}">
      <dgm:prSet custT="1"/>
      <dgm:spPr/>
      <dgm:t>
        <a:bodyPr/>
        <a:lstStyle/>
        <a:p>
          <a:pPr>
            <a:buFont typeface="Arial" panose="020B0604020202020204" pitchFamily="34" charset="0"/>
            <a:buChar char="•"/>
          </a:pPr>
          <a:r>
            <a:rPr lang="fr-FR" sz="1600" dirty="0">
              <a:solidFill>
                <a:schemeClr val="tx1"/>
              </a:solidFill>
              <a:latin typeface="Calibri"/>
            </a:rPr>
            <a:t>Plan d'action stratégique pour la transition polio (2018-2023)</a:t>
          </a:r>
          <a:endParaRPr lang="en-US" sz="1600" dirty="0"/>
        </a:p>
      </dgm:t>
    </dgm:pt>
    <dgm:pt modelId="{ABA20705-9717-4127-8CB2-3B6B35FE8DB0}" type="parTrans" cxnId="{10D8B303-E988-4FA8-8D37-0BC4983790A7}">
      <dgm:prSet/>
      <dgm:spPr/>
      <dgm:t>
        <a:bodyPr/>
        <a:lstStyle/>
        <a:p>
          <a:endParaRPr lang="en-US"/>
        </a:p>
      </dgm:t>
    </dgm:pt>
    <dgm:pt modelId="{1AF905CF-6D82-4B27-A1E4-B55E28E6CA49}" type="sibTrans" cxnId="{10D8B303-E988-4FA8-8D37-0BC4983790A7}">
      <dgm:prSet/>
      <dgm:spPr/>
      <dgm:t>
        <a:bodyPr/>
        <a:lstStyle/>
        <a:p>
          <a:endParaRPr lang="en-US"/>
        </a:p>
      </dgm:t>
    </dgm:pt>
    <dgm:pt modelId="{AACBF8D1-3F4F-473E-81A5-6DABE56924CC}">
      <dgm:prSet custT="1"/>
      <dgm:spPr/>
      <dgm:t>
        <a:bodyPr/>
        <a:lstStyle/>
        <a:p>
          <a:r>
            <a:rPr lang="fr-FR" sz="1600" dirty="0">
              <a:solidFill>
                <a:schemeClr val="tx1"/>
              </a:solidFill>
              <a:latin typeface="Calibri"/>
            </a:rPr>
            <a:t>Consultations avec diverses parties prenantes</a:t>
          </a:r>
          <a:endParaRPr lang="en-US" sz="1600" dirty="0">
            <a:solidFill>
              <a:schemeClr val="tx1"/>
            </a:solidFill>
            <a:ea typeface="Calibri"/>
          </a:endParaRPr>
        </a:p>
      </dgm:t>
    </dgm:pt>
    <dgm:pt modelId="{9DF1C1E5-9ACA-425C-B67A-9A25544E6647}" type="parTrans" cxnId="{33E3E77E-9848-40DA-92F8-3DE7CC13CAE1}">
      <dgm:prSet/>
      <dgm:spPr/>
      <dgm:t>
        <a:bodyPr/>
        <a:lstStyle/>
        <a:p>
          <a:endParaRPr lang="en-US"/>
        </a:p>
      </dgm:t>
    </dgm:pt>
    <dgm:pt modelId="{F2EFB50F-B594-4405-A0CF-CA8DDD1D07CC}" type="sibTrans" cxnId="{33E3E77E-9848-40DA-92F8-3DE7CC13CAE1}">
      <dgm:prSet/>
      <dgm:spPr/>
      <dgm:t>
        <a:bodyPr/>
        <a:lstStyle/>
        <a:p>
          <a:endParaRPr lang="en-US"/>
        </a:p>
      </dgm:t>
    </dgm:pt>
    <dgm:pt modelId="{6165D5F1-6F25-4F96-B830-200E5CF87F4F}">
      <dgm:prSet custT="1"/>
      <dgm:spPr/>
      <dgm:t>
        <a:bodyPr/>
        <a:lstStyle/>
        <a:p>
          <a:pPr marL="171450" lvl="1" indent="0" algn="l" defTabSz="711200">
            <a:lnSpc>
              <a:spcPct val="90000"/>
            </a:lnSpc>
            <a:spcBef>
              <a:spcPct val="0"/>
            </a:spcBef>
            <a:spcAft>
              <a:spcPct val="15000"/>
            </a:spcAft>
            <a:buFont typeface="Arial" panose="020B0604020202020204" pitchFamily="34" charset="0"/>
            <a:buChar char="•"/>
          </a:pPr>
          <a:r>
            <a:rPr lang="fr-FR" sz="1600" b="0" kern="1200">
              <a:solidFill>
                <a:schemeClr val="tx1"/>
              </a:solidFill>
              <a:latin typeface="Calibri"/>
            </a:rPr>
            <a:t>Consultations régionales ODT et Clusters (ORD, PEP, VPD/UCN, EPR, ARD, HR)</a:t>
          </a:r>
          <a:endParaRPr lang="en-US" sz="1600" b="0" kern="1200" dirty="0"/>
        </a:p>
      </dgm:t>
    </dgm:pt>
    <dgm:pt modelId="{C2C8038C-6680-4583-9C7E-025055FFFD7E}" type="parTrans" cxnId="{2AA59BA2-A0E3-4404-AC96-612A73F8A343}">
      <dgm:prSet/>
      <dgm:spPr/>
      <dgm:t>
        <a:bodyPr/>
        <a:lstStyle/>
        <a:p>
          <a:endParaRPr lang="en-US"/>
        </a:p>
      </dgm:t>
    </dgm:pt>
    <dgm:pt modelId="{818F8163-81EB-48F9-9102-0B9B6D3B391E}" type="sibTrans" cxnId="{2AA59BA2-A0E3-4404-AC96-612A73F8A343}">
      <dgm:prSet/>
      <dgm:spPr/>
      <dgm:t>
        <a:bodyPr/>
        <a:lstStyle/>
        <a:p>
          <a:endParaRPr lang="en-US"/>
        </a:p>
      </dgm:t>
    </dgm:pt>
    <dgm:pt modelId="{CB8F33D6-17C0-4BA6-B2AA-C99FD608C420}">
      <dgm:prSet custT="1"/>
      <dgm:spPr/>
      <dgm:t>
        <a:bodyPr/>
        <a:lstStyle/>
        <a:p>
          <a:r>
            <a:rPr lang="en-US" sz="1600" dirty="0">
              <a:solidFill>
                <a:schemeClr val="tx1"/>
              </a:solidFill>
              <a:latin typeface="Calibri"/>
              <a:ea typeface="Calibri"/>
            </a:rPr>
            <a:t>Cadre de suivi et évaluation</a:t>
          </a:r>
          <a:endParaRPr lang="en-US" sz="1600" dirty="0">
            <a:solidFill>
              <a:schemeClr val="tx1"/>
            </a:solidFill>
            <a:ea typeface="Calibri"/>
          </a:endParaRPr>
        </a:p>
      </dgm:t>
    </dgm:pt>
    <dgm:pt modelId="{C46935C6-E36B-4303-80B6-3C9967864E0D}" type="parTrans" cxnId="{5A44899E-3E14-4EC4-A13F-6FCD68970EDF}">
      <dgm:prSet/>
      <dgm:spPr/>
      <dgm:t>
        <a:bodyPr/>
        <a:lstStyle/>
        <a:p>
          <a:endParaRPr lang="en-US"/>
        </a:p>
      </dgm:t>
    </dgm:pt>
    <dgm:pt modelId="{972E917C-C367-4CEC-8A6D-3A95249EDB67}" type="sibTrans" cxnId="{5A44899E-3E14-4EC4-A13F-6FCD68970EDF}">
      <dgm:prSet/>
      <dgm:spPr/>
      <dgm:t>
        <a:bodyPr/>
        <a:lstStyle/>
        <a:p>
          <a:endParaRPr lang="en-US"/>
        </a:p>
      </dgm:t>
    </dgm:pt>
    <dgm:pt modelId="{FF4AA6A2-7C81-452D-B481-B8D9675FA612}">
      <dgm:prSet custT="1"/>
      <dgm:spPr/>
      <dgm:t>
        <a:bodyPr/>
        <a:lstStyle/>
        <a:p>
          <a:r>
            <a:rPr lang="en-US" sz="1600" dirty="0">
              <a:solidFill>
                <a:schemeClr val="tx1"/>
              </a:solidFill>
              <a:latin typeface="Calibri"/>
            </a:rPr>
            <a:t>Théorie du changement développée</a:t>
          </a:r>
          <a:endParaRPr lang="en-US" sz="1600" dirty="0">
            <a:solidFill>
              <a:schemeClr val="tx1"/>
            </a:solidFill>
            <a:ea typeface="Calibri"/>
          </a:endParaRPr>
        </a:p>
      </dgm:t>
    </dgm:pt>
    <dgm:pt modelId="{CC72B429-12D6-4065-9683-DF2085E0863C}" type="sibTrans" cxnId="{C1736369-6861-468F-BF5F-52777CCC9D8F}">
      <dgm:prSet/>
      <dgm:spPr/>
      <dgm:t>
        <a:bodyPr/>
        <a:lstStyle/>
        <a:p>
          <a:endParaRPr lang="en-US"/>
        </a:p>
      </dgm:t>
    </dgm:pt>
    <dgm:pt modelId="{549D31ED-6430-440B-98F7-C28F83AE95F7}" type="parTrans" cxnId="{C1736369-6861-468F-BF5F-52777CCC9D8F}">
      <dgm:prSet/>
      <dgm:spPr/>
      <dgm:t>
        <a:bodyPr/>
        <a:lstStyle/>
        <a:p>
          <a:endParaRPr lang="en-US"/>
        </a:p>
      </dgm:t>
    </dgm:pt>
    <dgm:pt modelId="{FD875C79-83F6-45C5-B49A-D530A52E1ADB}">
      <dgm:prSet custT="1"/>
      <dgm:spPr/>
      <dgm:t>
        <a:bodyPr/>
        <a:lstStyle/>
        <a:p>
          <a:pPr>
            <a:buFont typeface="Arial" panose="020B0604020202020204" pitchFamily="34" charset="0"/>
            <a:buChar char="•"/>
          </a:pPr>
          <a:r>
            <a:rPr lang="en-US" sz="1600" dirty="0">
              <a:solidFill>
                <a:schemeClr val="tx1"/>
              </a:solidFill>
              <a:latin typeface="Calibri"/>
            </a:rPr>
            <a:t>MTR</a:t>
          </a:r>
        </a:p>
      </dgm:t>
    </dgm:pt>
    <dgm:pt modelId="{9F7A5954-A83A-4A2F-819E-30584A421FCB}" type="parTrans" cxnId="{6831E9DE-4AC3-4B02-9C00-3B5E6512AB71}">
      <dgm:prSet/>
      <dgm:spPr/>
      <dgm:t>
        <a:bodyPr/>
        <a:lstStyle/>
        <a:p>
          <a:endParaRPr lang="en-US"/>
        </a:p>
      </dgm:t>
    </dgm:pt>
    <dgm:pt modelId="{10CE1DA7-EEB1-445B-92F5-685C0CA00B74}" type="sibTrans" cxnId="{6831E9DE-4AC3-4B02-9C00-3B5E6512AB71}">
      <dgm:prSet/>
      <dgm:spPr/>
      <dgm:t>
        <a:bodyPr/>
        <a:lstStyle/>
        <a:p>
          <a:endParaRPr lang="en-US"/>
        </a:p>
      </dgm:t>
    </dgm:pt>
    <dgm:pt modelId="{2A2CD6AC-C1C0-4DB7-A50B-2CCC3CA33A6D}">
      <dgm:prSet custT="1"/>
      <dgm:spPr/>
      <dgm:t>
        <a:bodyPr/>
        <a:lstStyle/>
        <a:p>
          <a:pPr>
            <a:buFont typeface="Arial" panose="020B0604020202020204" pitchFamily="34" charset="0"/>
            <a:buChar char="•"/>
          </a:pPr>
          <a:r>
            <a:rPr lang="en-US" sz="1600" dirty="0">
              <a:solidFill>
                <a:schemeClr val="tx1"/>
              </a:solidFill>
              <a:latin typeface="Calibri"/>
            </a:rPr>
            <a:t>Rapports TIMB</a:t>
          </a:r>
        </a:p>
      </dgm:t>
    </dgm:pt>
    <dgm:pt modelId="{09BA88F7-820E-4050-BA77-4BD9AB80AAAF}" type="parTrans" cxnId="{05A259C8-CA0A-44DD-8F06-87169FFBD985}">
      <dgm:prSet/>
      <dgm:spPr/>
      <dgm:t>
        <a:bodyPr/>
        <a:lstStyle/>
        <a:p>
          <a:endParaRPr lang="en-US"/>
        </a:p>
      </dgm:t>
    </dgm:pt>
    <dgm:pt modelId="{A5398229-B2DD-40E2-98DE-DC3D9945F321}" type="sibTrans" cxnId="{05A259C8-CA0A-44DD-8F06-87169FFBD985}">
      <dgm:prSet/>
      <dgm:spPr/>
      <dgm:t>
        <a:bodyPr/>
        <a:lstStyle/>
        <a:p>
          <a:endParaRPr lang="en-US"/>
        </a:p>
      </dgm:t>
    </dgm:pt>
    <dgm:pt modelId="{4B3CC30A-B2A8-4289-B654-1FF0F6C95543}">
      <dgm:prSet custT="1"/>
      <dgm:spPr/>
      <dgm:t>
        <a:bodyPr/>
        <a:lstStyle/>
        <a:p>
          <a:pPr>
            <a:buFont typeface="Arial" panose="020B0604020202020204" pitchFamily="34" charset="0"/>
            <a:buChar char="•"/>
          </a:pPr>
          <a:r>
            <a:rPr lang="en-US" sz="1600" dirty="0">
              <a:solidFill>
                <a:schemeClr val="tx1"/>
              </a:solidFill>
              <a:latin typeface="Calibri"/>
            </a:rPr>
            <a:t>Plans d'action nationaux</a:t>
          </a:r>
        </a:p>
      </dgm:t>
    </dgm:pt>
    <dgm:pt modelId="{54FF55A6-D712-4AB1-9E5E-DB1FD8B71932}" type="parTrans" cxnId="{57384FE3-9822-4434-B747-85557724A382}">
      <dgm:prSet/>
      <dgm:spPr/>
      <dgm:t>
        <a:bodyPr/>
        <a:lstStyle/>
        <a:p>
          <a:endParaRPr lang="en-US"/>
        </a:p>
      </dgm:t>
    </dgm:pt>
    <dgm:pt modelId="{6D9DA0D1-3FE3-4871-A0EA-0F15E93F03AE}" type="sibTrans" cxnId="{57384FE3-9822-4434-B747-85557724A382}">
      <dgm:prSet/>
      <dgm:spPr/>
      <dgm:t>
        <a:bodyPr/>
        <a:lstStyle/>
        <a:p>
          <a:endParaRPr lang="en-US"/>
        </a:p>
      </dgm:t>
    </dgm:pt>
    <dgm:pt modelId="{791BE539-F1EB-439B-A68C-79A20544DBCF}">
      <dgm:prSet custT="1"/>
      <dgm:spPr/>
      <dgm:t>
        <a:bodyPr/>
        <a:lstStyle/>
        <a:p>
          <a:pPr>
            <a:buFont typeface="Arial" panose="020B0604020202020204" pitchFamily="34" charset="0"/>
            <a:buChar char="•"/>
          </a:pPr>
          <a:r>
            <a:rPr lang="en-US" sz="1600" dirty="0">
              <a:solidFill>
                <a:schemeClr val="tx1"/>
              </a:solidFill>
              <a:latin typeface="Calibri"/>
            </a:rPr>
            <a:t>Plans de travail</a:t>
          </a:r>
        </a:p>
      </dgm:t>
    </dgm:pt>
    <dgm:pt modelId="{0EF57A59-8784-4542-9E2D-F72BEC42E714}" type="parTrans" cxnId="{E22F7447-D5A4-491B-8C52-F07C1AED4C9F}">
      <dgm:prSet/>
      <dgm:spPr/>
      <dgm:t>
        <a:bodyPr/>
        <a:lstStyle/>
        <a:p>
          <a:endParaRPr lang="en-US"/>
        </a:p>
      </dgm:t>
    </dgm:pt>
    <dgm:pt modelId="{E17C5A20-243E-45A4-8553-11BCB6FAEC1C}" type="sibTrans" cxnId="{E22F7447-D5A4-491B-8C52-F07C1AED4C9F}">
      <dgm:prSet/>
      <dgm:spPr/>
      <dgm:t>
        <a:bodyPr/>
        <a:lstStyle/>
        <a:p>
          <a:endParaRPr lang="en-US"/>
        </a:p>
      </dgm:t>
    </dgm:pt>
    <dgm:pt modelId="{72D4FFF9-D197-477C-93D8-3419984E7F75}">
      <dgm:prSet custT="1"/>
      <dgm:spPr/>
      <dgm:t>
        <a:bodyPr/>
        <a:lstStyle/>
        <a:p>
          <a:pPr marL="171450" lvl="1" indent="0" algn="l" defTabSz="711200">
            <a:lnSpc>
              <a:spcPct val="90000"/>
            </a:lnSpc>
            <a:spcBef>
              <a:spcPct val="0"/>
            </a:spcBef>
            <a:spcAft>
              <a:spcPct val="15000"/>
            </a:spcAft>
            <a:buFont typeface="Arial" panose="020B0604020202020204" pitchFamily="34" charset="0"/>
            <a:buChar char="•"/>
          </a:pPr>
          <a:r>
            <a:rPr lang="fr-FR" sz="1600" b="0" kern="1200" dirty="0">
              <a:solidFill>
                <a:schemeClr val="tx1"/>
              </a:solidFill>
              <a:latin typeface="Calibri"/>
            </a:rPr>
            <a:t>Consultations nationales avec 10 pays Bureau pays et MSP</a:t>
          </a:r>
          <a:endParaRPr lang="en-US" sz="1600" b="0" kern="1200" dirty="0">
            <a:solidFill>
              <a:schemeClr val="tx1"/>
            </a:solidFill>
            <a:latin typeface="Calibri"/>
          </a:endParaRPr>
        </a:p>
      </dgm:t>
    </dgm:pt>
    <dgm:pt modelId="{83916864-F92E-4581-B204-73FBF0EACC63}" type="parTrans" cxnId="{7BC42FEC-1A1A-4390-B753-89545BC35E2F}">
      <dgm:prSet/>
      <dgm:spPr/>
      <dgm:t>
        <a:bodyPr/>
        <a:lstStyle/>
        <a:p>
          <a:endParaRPr lang="en-US"/>
        </a:p>
      </dgm:t>
    </dgm:pt>
    <dgm:pt modelId="{5CB087AD-9819-47CF-B94D-61E485CE5525}" type="sibTrans" cxnId="{7BC42FEC-1A1A-4390-B753-89545BC35E2F}">
      <dgm:prSet/>
      <dgm:spPr/>
      <dgm:t>
        <a:bodyPr/>
        <a:lstStyle/>
        <a:p>
          <a:endParaRPr lang="en-US"/>
        </a:p>
      </dgm:t>
    </dgm:pt>
    <dgm:pt modelId="{6C4C3C5F-05D5-4045-B522-8F44CF9BE0AE}">
      <dgm:prSet custT="1"/>
      <dgm:spPr/>
      <dgm:t>
        <a:bodyPr/>
        <a:lstStyle/>
        <a:p>
          <a:pPr marL="342900" lvl="2" indent="-171450" algn="l" defTabSz="711200">
            <a:lnSpc>
              <a:spcPct val="90000"/>
            </a:lnSpc>
            <a:spcBef>
              <a:spcPct val="0"/>
            </a:spcBef>
            <a:spcAft>
              <a:spcPct val="15000"/>
            </a:spcAft>
            <a:buFont typeface="Arial" panose="020B0604020202020204" pitchFamily="34" charset="0"/>
            <a:buNone/>
          </a:pPr>
          <a:r>
            <a:rPr lang="fr-FR" sz="1600" b="0" kern="1200" dirty="0">
              <a:solidFill>
                <a:srgbClr val="000000"/>
              </a:solidFill>
              <a:latin typeface="Calibri" panose="020F0502020204030204" pitchFamily="34" charset="0"/>
              <a:ea typeface="Calibri"/>
              <a:cs typeface="Calibri" panose="020F0502020204030204" pitchFamily="34" charset="0"/>
            </a:rPr>
            <a:t>    Entretiens bilatéraux - République centrafricaine, Cameroun, République démocratique du Congo (RDC), Kenya, Nigéria</a:t>
          </a:r>
          <a:endParaRPr lang="en-US" sz="1600" b="0" kern="1200" dirty="0">
            <a:solidFill>
              <a:srgbClr val="000000"/>
            </a:solidFill>
            <a:latin typeface="Calibri" panose="020F0502020204030204" pitchFamily="34" charset="0"/>
            <a:ea typeface="Calibri"/>
            <a:cs typeface="Calibri" panose="020F0502020204030204" pitchFamily="34" charset="0"/>
          </a:endParaRPr>
        </a:p>
      </dgm:t>
    </dgm:pt>
    <dgm:pt modelId="{D228C8BA-A23A-4801-B875-36ADA878B547}" type="parTrans" cxnId="{66394FF1-FEE8-411C-B61B-B8988E50CC23}">
      <dgm:prSet/>
      <dgm:spPr/>
      <dgm:t>
        <a:bodyPr/>
        <a:lstStyle/>
        <a:p>
          <a:endParaRPr lang="en-US"/>
        </a:p>
      </dgm:t>
    </dgm:pt>
    <dgm:pt modelId="{6E80FC95-C81C-4568-ABE8-2B773732E8DF}" type="sibTrans" cxnId="{66394FF1-FEE8-411C-B61B-B8988E50CC23}">
      <dgm:prSet/>
      <dgm:spPr/>
      <dgm:t>
        <a:bodyPr/>
        <a:lstStyle/>
        <a:p>
          <a:endParaRPr lang="en-US"/>
        </a:p>
      </dgm:t>
    </dgm:pt>
    <dgm:pt modelId="{D23BAB57-4DAF-4D8F-B02E-CE3D9A20D1E0}">
      <dgm:prSet custT="1"/>
      <dgm:spPr/>
      <dgm:t>
        <a:bodyPr/>
        <a:lstStyle/>
        <a:p>
          <a:pPr marL="342900" lvl="2" indent="-171450" algn="l" defTabSz="711200">
            <a:lnSpc>
              <a:spcPct val="90000"/>
            </a:lnSpc>
            <a:spcBef>
              <a:spcPct val="0"/>
            </a:spcBef>
            <a:spcAft>
              <a:spcPct val="15000"/>
            </a:spcAft>
            <a:buFont typeface="Arial" panose="020B0604020202020204" pitchFamily="34" charset="0"/>
            <a:buNone/>
          </a:pPr>
          <a:r>
            <a:rPr lang="fr-FR" sz="1600" b="0" kern="1200" dirty="0">
              <a:solidFill>
                <a:srgbClr val="000000"/>
              </a:solidFill>
              <a:latin typeface="Calibri" panose="020F0502020204030204" pitchFamily="34" charset="0"/>
              <a:ea typeface="Calibri"/>
              <a:cs typeface="Calibri" panose="020F0502020204030204" pitchFamily="34" charset="0"/>
            </a:rPr>
            <a:t>    Enquêtes - Gabon, Ghana, Libéria, Namibie, Niger et Ouganda</a:t>
          </a:r>
          <a:endParaRPr lang="en-US" sz="1600" b="0" kern="1200" dirty="0">
            <a:solidFill>
              <a:srgbClr val="000000"/>
            </a:solidFill>
            <a:latin typeface="Calibri" panose="020F0502020204030204" pitchFamily="34" charset="0"/>
            <a:ea typeface="Calibri"/>
            <a:cs typeface="Calibri" panose="020F0502020204030204" pitchFamily="34" charset="0"/>
          </a:endParaRPr>
        </a:p>
      </dgm:t>
    </dgm:pt>
    <dgm:pt modelId="{206DAD38-B68A-4CF3-B2E7-E9D7C7375F20}" type="parTrans" cxnId="{4FA4994F-B687-40A6-8EB5-1366E167C602}">
      <dgm:prSet/>
      <dgm:spPr/>
      <dgm:t>
        <a:bodyPr/>
        <a:lstStyle/>
        <a:p>
          <a:endParaRPr lang="en-US"/>
        </a:p>
      </dgm:t>
    </dgm:pt>
    <dgm:pt modelId="{206AB160-81D9-4369-9327-ED8C46EB8E35}" type="sibTrans" cxnId="{4FA4994F-B687-40A6-8EB5-1366E167C602}">
      <dgm:prSet/>
      <dgm:spPr/>
      <dgm:t>
        <a:bodyPr/>
        <a:lstStyle/>
        <a:p>
          <a:endParaRPr lang="en-US"/>
        </a:p>
      </dgm:t>
    </dgm:pt>
    <dgm:pt modelId="{613E147C-29FF-404C-8E6A-F100DFED9F77}">
      <dgm:prSet custT="1"/>
      <dgm:spPr/>
      <dgm:t>
        <a:bodyPr/>
        <a:lstStyle/>
        <a:p>
          <a:pPr marL="171450" lvl="1" indent="0" algn="l" defTabSz="711200">
            <a:lnSpc>
              <a:spcPct val="90000"/>
            </a:lnSpc>
            <a:spcBef>
              <a:spcPct val="0"/>
            </a:spcBef>
            <a:spcAft>
              <a:spcPct val="15000"/>
            </a:spcAft>
            <a:buFont typeface="Arial" panose="020B0604020202020204" pitchFamily="34" charset="0"/>
            <a:buChar char="•"/>
          </a:pPr>
          <a:r>
            <a:rPr lang="fr-FR" sz="1600" b="0" kern="1200" dirty="0">
              <a:solidFill>
                <a:schemeClr val="tx1"/>
              </a:solidFill>
              <a:latin typeface="Calibri"/>
            </a:rPr>
            <a:t>Enquête auprès des donateurs et des OSC - USAID, UNICEF, BMGF, groupe CORE, Rotary International, Access for Humanity Soudan du Sud, PROVARESSC</a:t>
          </a:r>
          <a:endParaRPr lang="en-US" sz="1600" b="0" kern="1200" dirty="0">
            <a:solidFill>
              <a:schemeClr val="tx1"/>
            </a:solidFill>
            <a:latin typeface="Calibri"/>
          </a:endParaRPr>
        </a:p>
      </dgm:t>
    </dgm:pt>
    <dgm:pt modelId="{238F7A92-8085-4ABF-B102-D66593E6C5CF}" type="parTrans" cxnId="{3CF7C908-24FC-4746-A7E8-4278A962C975}">
      <dgm:prSet/>
      <dgm:spPr/>
      <dgm:t>
        <a:bodyPr/>
        <a:lstStyle/>
        <a:p>
          <a:endParaRPr lang="en-US"/>
        </a:p>
      </dgm:t>
    </dgm:pt>
    <dgm:pt modelId="{B6243E42-87E2-4D43-91A8-D430119894EF}" type="sibTrans" cxnId="{3CF7C908-24FC-4746-A7E8-4278A962C975}">
      <dgm:prSet/>
      <dgm:spPr/>
      <dgm:t>
        <a:bodyPr/>
        <a:lstStyle/>
        <a:p>
          <a:endParaRPr lang="en-US"/>
        </a:p>
      </dgm:t>
    </dgm:pt>
    <dgm:pt modelId="{F51FD598-2C17-4EB7-9C30-BF2771DCA142}" type="pres">
      <dgm:prSet presAssocID="{5E8891E7-9EB9-4C2E-8966-D3058A86F60C}" presName="linear" presStyleCnt="0">
        <dgm:presLayoutVars>
          <dgm:dir/>
          <dgm:animLvl val="lvl"/>
          <dgm:resizeHandles val="exact"/>
        </dgm:presLayoutVars>
      </dgm:prSet>
      <dgm:spPr/>
    </dgm:pt>
    <dgm:pt modelId="{40BB10F1-BD1F-4C7E-B982-F0DAAC01030A}" type="pres">
      <dgm:prSet presAssocID="{560BE56E-9E69-4F54-92BE-5FFE5BD885A8}" presName="parentLin" presStyleCnt="0"/>
      <dgm:spPr/>
    </dgm:pt>
    <dgm:pt modelId="{99FFAC5D-8105-48F1-8DF3-AB5DE11F66EC}" type="pres">
      <dgm:prSet presAssocID="{560BE56E-9E69-4F54-92BE-5FFE5BD885A8}" presName="parentLeftMargin" presStyleLbl="node1" presStyleIdx="0" presStyleCnt="4"/>
      <dgm:spPr/>
    </dgm:pt>
    <dgm:pt modelId="{6A4F0BBF-058F-46CE-8C99-ADD859E9EE31}" type="pres">
      <dgm:prSet presAssocID="{560BE56E-9E69-4F54-92BE-5FFE5BD885A8}" presName="parentText" presStyleLbl="node1" presStyleIdx="0" presStyleCnt="4">
        <dgm:presLayoutVars>
          <dgm:chMax val="0"/>
          <dgm:bulletEnabled val="1"/>
        </dgm:presLayoutVars>
      </dgm:prSet>
      <dgm:spPr/>
    </dgm:pt>
    <dgm:pt modelId="{B6EBBCF0-9D1E-49E5-9FF2-0F41B7F6AFDC}" type="pres">
      <dgm:prSet presAssocID="{560BE56E-9E69-4F54-92BE-5FFE5BD885A8}" presName="negativeSpace" presStyleCnt="0"/>
      <dgm:spPr/>
    </dgm:pt>
    <dgm:pt modelId="{3E5A313D-B599-42B4-B4EB-0B10866AF3A1}" type="pres">
      <dgm:prSet presAssocID="{560BE56E-9E69-4F54-92BE-5FFE5BD885A8}" presName="childText" presStyleLbl="conFgAcc1" presStyleIdx="0" presStyleCnt="4">
        <dgm:presLayoutVars>
          <dgm:bulletEnabled val="1"/>
        </dgm:presLayoutVars>
      </dgm:prSet>
      <dgm:spPr/>
    </dgm:pt>
    <dgm:pt modelId="{001227B5-FACF-4204-A392-150537809AF7}" type="pres">
      <dgm:prSet presAssocID="{E0FBF5BB-429D-48DF-9656-4089BAE2A5DD}" presName="spaceBetweenRectangles" presStyleCnt="0"/>
      <dgm:spPr/>
    </dgm:pt>
    <dgm:pt modelId="{C6456092-6F52-45D4-84FA-7D1B90D40CA1}" type="pres">
      <dgm:prSet presAssocID="{AACBF8D1-3F4F-473E-81A5-6DABE56924CC}" presName="parentLin" presStyleCnt="0"/>
      <dgm:spPr/>
    </dgm:pt>
    <dgm:pt modelId="{B854D6EC-D6EB-498D-84E8-BE3A3354AA41}" type="pres">
      <dgm:prSet presAssocID="{AACBF8D1-3F4F-473E-81A5-6DABE56924CC}" presName="parentLeftMargin" presStyleLbl="node1" presStyleIdx="0" presStyleCnt="4"/>
      <dgm:spPr/>
    </dgm:pt>
    <dgm:pt modelId="{A2C77D97-E18C-4070-B573-26447B7C4DFA}" type="pres">
      <dgm:prSet presAssocID="{AACBF8D1-3F4F-473E-81A5-6DABE56924CC}" presName="parentText" presStyleLbl="node1" presStyleIdx="1" presStyleCnt="4">
        <dgm:presLayoutVars>
          <dgm:chMax val="0"/>
          <dgm:bulletEnabled val="1"/>
        </dgm:presLayoutVars>
      </dgm:prSet>
      <dgm:spPr/>
    </dgm:pt>
    <dgm:pt modelId="{2629C8C3-4FAD-4D71-90A7-95084F68299D}" type="pres">
      <dgm:prSet presAssocID="{AACBF8D1-3F4F-473E-81A5-6DABE56924CC}" presName="negativeSpace" presStyleCnt="0"/>
      <dgm:spPr/>
    </dgm:pt>
    <dgm:pt modelId="{DD0DA5E1-C90F-4311-BD5E-DB929B25155C}" type="pres">
      <dgm:prSet presAssocID="{AACBF8D1-3F4F-473E-81A5-6DABE56924CC}" presName="childText" presStyleLbl="conFgAcc1" presStyleIdx="1" presStyleCnt="4">
        <dgm:presLayoutVars>
          <dgm:bulletEnabled val="1"/>
        </dgm:presLayoutVars>
      </dgm:prSet>
      <dgm:spPr/>
    </dgm:pt>
    <dgm:pt modelId="{EA336478-0CC4-438E-9721-E53264000C33}" type="pres">
      <dgm:prSet presAssocID="{F2EFB50F-B594-4405-A0CF-CA8DDD1D07CC}" presName="spaceBetweenRectangles" presStyleCnt="0"/>
      <dgm:spPr/>
    </dgm:pt>
    <dgm:pt modelId="{C8DD67CC-7351-4A13-B4E2-1D9C6131EBF3}" type="pres">
      <dgm:prSet presAssocID="{FF4AA6A2-7C81-452D-B481-B8D9675FA612}" presName="parentLin" presStyleCnt="0"/>
      <dgm:spPr/>
    </dgm:pt>
    <dgm:pt modelId="{14D0AE70-E314-4E95-BB25-ADCD51E522F9}" type="pres">
      <dgm:prSet presAssocID="{FF4AA6A2-7C81-452D-B481-B8D9675FA612}" presName="parentLeftMargin" presStyleLbl="node1" presStyleIdx="1" presStyleCnt="4"/>
      <dgm:spPr/>
    </dgm:pt>
    <dgm:pt modelId="{D5BF522F-CB0D-4878-99B7-4F7781132EBD}" type="pres">
      <dgm:prSet presAssocID="{FF4AA6A2-7C81-452D-B481-B8D9675FA612}" presName="parentText" presStyleLbl="node1" presStyleIdx="2" presStyleCnt="4">
        <dgm:presLayoutVars>
          <dgm:chMax val="0"/>
          <dgm:bulletEnabled val="1"/>
        </dgm:presLayoutVars>
      </dgm:prSet>
      <dgm:spPr/>
    </dgm:pt>
    <dgm:pt modelId="{411C1B36-1B0A-48B7-9402-53740E29EF09}" type="pres">
      <dgm:prSet presAssocID="{FF4AA6A2-7C81-452D-B481-B8D9675FA612}" presName="negativeSpace" presStyleCnt="0"/>
      <dgm:spPr/>
    </dgm:pt>
    <dgm:pt modelId="{202228BE-48F7-47A9-9B78-D9CDCFBC89A5}" type="pres">
      <dgm:prSet presAssocID="{FF4AA6A2-7C81-452D-B481-B8D9675FA612}" presName="childText" presStyleLbl="conFgAcc1" presStyleIdx="2" presStyleCnt="4">
        <dgm:presLayoutVars>
          <dgm:bulletEnabled val="1"/>
        </dgm:presLayoutVars>
      </dgm:prSet>
      <dgm:spPr/>
    </dgm:pt>
    <dgm:pt modelId="{66847DE7-1DAF-4E3D-B613-4C0B77C39275}" type="pres">
      <dgm:prSet presAssocID="{CC72B429-12D6-4065-9683-DF2085E0863C}" presName="spaceBetweenRectangles" presStyleCnt="0"/>
      <dgm:spPr/>
    </dgm:pt>
    <dgm:pt modelId="{C59B253D-3D71-40AE-BC9B-0EF0F91482B0}" type="pres">
      <dgm:prSet presAssocID="{CB8F33D6-17C0-4BA6-B2AA-C99FD608C420}" presName="parentLin" presStyleCnt="0"/>
      <dgm:spPr/>
    </dgm:pt>
    <dgm:pt modelId="{5B735192-865A-4B3C-9462-76962201F385}" type="pres">
      <dgm:prSet presAssocID="{CB8F33D6-17C0-4BA6-B2AA-C99FD608C420}" presName="parentLeftMargin" presStyleLbl="node1" presStyleIdx="2" presStyleCnt="4"/>
      <dgm:spPr/>
    </dgm:pt>
    <dgm:pt modelId="{04E4DB98-C949-4E15-A787-D007B00A93D0}" type="pres">
      <dgm:prSet presAssocID="{CB8F33D6-17C0-4BA6-B2AA-C99FD608C420}" presName="parentText" presStyleLbl="node1" presStyleIdx="3" presStyleCnt="4">
        <dgm:presLayoutVars>
          <dgm:chMax val="0"/>
          <dgm:bulletEnabled val="1"/>
        </dgm:presLayoutVars>
      </dgm:prSet>
      <dgm:spPr/>
    </dgm:pt>
    <dgm:pt modelId="{444C5C29-84F6-4E05-9F56-17C277BC34BA}" type="pres">
      <dgm:prSet presAssocID="{CB8F33D6-17C0-4BA6-B2AA-C99FD608C420}" presName="negativeSpace" presStyleCnt="0"/>
      <dgm:spPr/>
    </dgm:pt>
    <dgm:pt modelId="{D5876004-5E1E-4ED9-8745-0B08552148CF}" type="pres">
      <dgm:prSet presAssocID="{CB8F33D6-17C0-4BA6-B2AA-C99FD608C420}" presName="childText" presStyleLbl="conFgAcc1" presStyleIdx="3" presStyleCnt="4">
        <dgm:presLayoutVars>
          <dgm:bulletEnabled val="1"/>
        </dgm:presLayoutVars>
      </dgm:prSet>
      <dgm:spPr/>
    </dgm:pt>
  </dgm:ptLst>
  <dgm:cxnLst>
    <dgm:cxn modelId="{10D8B303-E988-4FA8-8D37-0BC4983790A7}" srcId="{560BE56E-9E69-4F54-92BE-5FFE5BD885A8}" destId="{1F90EB81-D737-44D7-B576-87E8E887A5B2}" srcOrd="0" destOrd="0" parTransId="{ABA20705-9717-4127-8CB2-3B6B35FE8DB0}" sibTransId="{1AF905CF-6D82-4B27-A1E4-B55E28E6CA49}"/>
    <dgm:cxn modelId="{26DF0707-7CC3-4E61-89DF-54568F27BA14}" type="presOf" srcId="{4B3CC30A-B2A8-4289-B654-1FF0F6C95543}" destId="{3E5A313D-B599-42B4-B4EB-0B10866AF3A1}" srcOrd="0" destOrd="3" presId="urn:microsoft.com/office/officeart/2005/8/layout/list1"/>
    <dgm:cxn modelId="{0AE78C08-1B43-4CA8-A53E-D8D38F3D199F}" type="presOf" srcId="{CB8F33D6-17C0-4BA6-B2AA-C99FD608C420}" destId="{5B735192-865A-4B3C-9462-76962201F385}" srcOrd="0" destOrd="0" presId="urn:microsoft.com/office/officeart/2005/8/layout/list1"/>
    <dgm:cxn modelId="{3CF7C908-24FC-4746-A7E8-4278A962C975}" srcId="{AACBF8D1-3F4F-473E-81A5-6DABE56924CC}" destId="{613E147C-29FF-404C-8E6A-F100DFED9F77}" srcOrd="4" destOrd="0" parTransId="{238F7A92-8085-4ABF-B102-D66593E6C5CF}" sibTransId="{B6243E42-87E2-4D43-91A8-D430119894EF}"/>
    <dgm:cxn modelId="{E5E49D12-DBE1-4651-9293-DC469E0CFB75}" type="presOf" srcId="{2A2CD6AC-C1C0-4DB7-A50B-2CCC3CA33A6D}" destId="{3E5A313D-B599-42B4-B4EB-0B10866AF3A1}" srcOrd="0" destOrd="2" presId="urn:microsoft.com/office/officeart/2005/8/layout/list1"/>
    <dgm:cxn modelId="{FA730737-891E-427A-A393-ED760B18E907}" type="presOf" srcId="{613E147C-29FF-404C-8E6A-F100DFED9F77}" destId="{DD0DA5E1-C90F-4311-BD5E-DB929B25155C}" srcOrd="0" destOrd="4" presId="urn:microsoft.com/office/officeart/2005/8/layout/list1"/>
    <dgm:cxn modelId="{6C1AFD39-377A-4450-B8C6-9924EE560A27}" type="presOf" srcId="{D23BAB57-4DAF-4D8F-B02E-CE3D9A20D1E0}" destId="{DD0DA5E1-C90F-4311-BD5E-DB929B25155C}" srcOrd="0" destOrd="3" presId="urn:microsoft.com/office/officeart/2005/8/layout/list1"/>
    <dgm:cxn modelId="{BF72853A-057B-40CA-8A1D-1093BF8EF01D}" type="presOf" srcId="{72D4FFF9-D197-477C-93D8-3419984E7F75}" destId="{DD0DA5E1-C90F-4311-BD5E-DB929B25155C}" srcOrd="0" destOrd="1" presId="urn:microsoft.com/office/officeart/2005/8/layout/list1"/>
    <dgm:cxn modelId="{1C6A0846-0070-48E4-9C52-FCF0DA3D3EF4}" type="presOf" srcId="{1F90EB81-D737-44D7-B576-87E8E887A5B2}" destId="{3E5A313D-B599-42B4-B4EB-0B10866AF3A1}" srcOrd="0" destOrd="0" presId="urn:microsoft.com/office/officeart/2005/8/layout/list1"/>
    <dgm:cxn modelId="{E22F7447-D5A4-491B-8C52-F07C1AED4C9F}" srcId="{560BE56E-9E69-4F54-92BE-5FFE5BD885A8}" destId="{791BE539-F1EB-439B-A68C-79A20544DBCF}" srcOrd="4" destOrd="0" parTransId="{0EF57A59-8784-4542-9E2D-F72BEC42E714}" sibTransId="{E17C5A20-243E-45A4-8553-11BCB6FAEC1C}"/>
    <dgm:cxn modelId="{C1736369-6861-468F-BF5F-52777CCC9D8F}" srcId="{5E8891E7-9EB9-4C2E-8966-D3058A86F60C}" destId="{FF4AA6A2-7C81-452D-B481-B8D9675FA612}" srcOrd="2" destOrd="0" parTransId="{549D31ED-6430-440B-98F7-C28F83AE95F7}" sibTransId="{CC72B429-12D6-4065-9683-DF2085E0863C}"/>
    <dgm:cxn modelId="{C1DF7C6D-8B65-48FB-87D0-7570AD3A0219}" type="presOf" srcId="{CB8F33D6-17C0-4BA6-B2AA-C99FD608C420}" destId="{04E4DB98-C949-4E15-A787-D007B00A93D0}" srcOrd="1" destOrd="0" presId="urn:microsoft.com/office/officeart/2005/8/layout/list1"/>
    <dgm:cxn modelId="{4FA4994F-B687-40A6-8EB5-1366E167C602}" srcId="{AACBF8D1-3F4F-473E-81A5-6DABE56924CC}" destId="{D23BAB57-4DAF-4D8F-B02E-CE3D9A20D1E0}" srcOrd="3" destOrd="0" parTransId="{206DAD38-B68A-4CF3-B2E7-E9D7C7375F20}" sibTransId="{206AB160-81D9-4369-9327-ED8C46EB8E35}"/>
    <dgm:cxn modelId="{33E3E77E-9848-40DA-92F8-3DE7CC13CAE1}" srcId="{5E8891E7-9EB9-4C2E-8966-D3058A86F60C}" destId="{AACBF8D1-3F4F-473E-81A5-6DABE56924CC}" srcOrd="1" destOrd="0" parTransId="{9DF1C1E5-9ACA-425C-B67A-9A25544E6647}" sibTransId="{F2EFB50F-B594-4405-A0CF-CA8DDD1D07CC}"/>
    <dgm:cxn modelId="{48BCA491-9A97-43C2-88B0-139B881D4681}" type="presOf" srcId="{AACBF8D1-3F4F-473E-81A5-6DABE56924CC}" destId="{A2C77D97-E18C-4070-B573-26447B7C4DFA}" srcOrd="1" destOrd="0" presId="urn:microsoft.com/office/officeart/2005/8/layout/list1"/>
    <dgm:cxn modelId="{44BBF094-207E-493A-97F2-A14C8A7B5C56}" type="presOf" srcId="{791BE539-F1EB-439B-A68C-79A20544DBCF}" destId="{3E5A313D-B599-42B4-B4EB-0B10866AF3A1}" srcOrd="0" destOrd="4" presId="urn:microsoft.com/office/officeart/2005/8/layout/list1"/>
    <dgm:cxn modelId="{F9822B9A-46E1-4197-A6C1-75F7B9614F38}" type="presOf" srcId="{AACBF8D1-3F4F-473E-81A5-6DABE56924CC}" destId="{B854D6EC-D6EB-498D-84E8-BE3A3354AA41}" srcOrd="0" destOrd="0" presId="urn:microsoft.com/office/officeart/2005/8/layout/list1"/>
    <dgm:cxn modelId="{5A44899E-3E14-4EC4-A13F-6FCD68970EDF}" srcId="{5E8891E7-9EB9-4C2E-8966-D3058A86F60C}" destId="{CB8F33D6-17C0-4BA6-B2AA-C99FD608C420}" srcOrd="3" destOrd="0" parTransId="{C46935C6-E36B-4303-80B6-3C9967864E0D}" sibTransId="{972E917C-C367-4CEC-8A6D-3A95249EDB67}"/>
    <dgm:cxn modelId="{2AA59BA2-A0E3-4404-AC96-612A73F8A343}" srcId="{AACBF8D1-3F4F-473E-81A5-6DABE56924CC}" destId="{6165D5F1-6F25-4F96-B830-200E5CF87F4F}" srcOrd="0" destOrd="0" parTransId="{C2C8038C-6680-4583-9C7E-025055FFFD7E}" sibTransId="{818F8163-81EB-48F9-9102-0B9B6D3B391E}"/>
    <dgm:cxn modelId="{B45B59B8-558F-4460-9351-2243A007B088}" type="presOf" srcId="{6165D5F1-6F25-4F96-B830-200E5CF87F4F}" destId="{DD0DA5E1-C90F-4311-BD5E-DB929B25155C}" srcOrd="0" destOrd="0" presId="urn:microsoft.com/office/officeart/2005/8/layout/list1"/>
    <dgm:cxn modelId="{E7D045BE-3516-466D-BCCF-55C72F629CE6}" type="presOf" srcId="{5E8891E7-9EB9-4C2E-8966-D3058A86F60C}" destId="{F51FD598-2C17-4EB7-9C30-BF2771DCA142}" srcOrd="0" destOrd="0" presId="urn:microsoft.com/office/officeart/2005/8/layout/list1"/>
    <dgm:cxn modelId="{2BE86BC4-E643-4F53-8706-81157E8E6561}" type="presOf" srcId="{6C4C3C5F-05D5-4045-B522-8F44CF9BE0AE}" destId="{DD0DA5E1-C90F-4311-BD5E-DB929B25155C}" srcOrd="0" destOrd="2" presId="urn:microsoft.com/office/officeart/2005/8/layout/list1"/>
    <dgm:cxn modelId="{0E29D1C5-1D5C-45E6-BBC9-DACB2371F709}" type="presOf" srcId="{FF4AA6A2-7C81-452D-B481-B8D9675FA612}" destId="{D5BF522F-CB0D-4878-99B7-4F7781132EBD}" srcOrd="1" destOrd="0" presId="urn:microsoft.com/office/officeart/2005/8/layout/list1"/>
    <dgm:cxn modelId="{05A259C8-CA0A-44DD-8F06-87169FFBD985}" srcId="{560BE56E-9E69-4F54-92BE-5FFE5BD885A8}" destId="{2A2CD6AC-C1C0-4DB7-A50B-2CCC3CA33A6D}" srcOrd="2" destOrd="0" parTransId="{09BA88F7-820E-4050-BA77-4BD9AB80AAAF}" sibTransId="{A5398229-B2DD-40E2-98DE-DC3D9945F321}"/>
    <dgm:cxn modelId="{04E2AEC8-BBB4-4600-99BE-3627ECA4C6EC}" type="presOf" srcId="{560BE56E-9E69-4F54-92BE-5FFE5BD885A8}" destId="{6A4F0BBF-058F-46CE-8C99-ADD859E9EE31}" srcOrd="1" destOrd="0" presId="urn:microsoft.com/office/officeart/2005/8/layout/list1"/>
    <dgm:cxn modelId="{88BD9DD3-51A9-48AD-84A3-0CE17761EA7D}" type="presOf" srcId="{560BE56E-9E69-4F54-92BE-5FFE5BD885A8}" destId="{99FFAC5D-8105-48F1-8DF3-AB5DE11F66EC}" srcOrd="0" destOrd="0" presId="urn:microsoft.com/office/officeart/2005/8/layout/list1"/>
    <dgm:cxn modelId="{844593D6-AC8B-454A-8FA1-6CBEF1494C41}" type="presOf" srcId="{FF4AA6A2-7C81-452D-B481-B8D9675FA612}" destId="{14D0AE70-E314-4E95-BB25-ADCD51E522F9}" srcOrd="0" destOrd="0" presId="urn:microsoft.com/office/officeart/2005/8/layout/list1"/>
    <dgm:cxn modelId="{A97CD7DD-A2B9-4744-9A4C-36C38243E104}" srcId="{5E8891E7-9EB9-4C2E-8966-D3058A86F60C}" destId="{560BE56E-9E69-4F54-92BE-5FFE5BD885A8}" srcOrd="0" destOrd="0" parTransId="{2D288240-5B55-47D2-8F68-429373C4DA13}" sibTransId="{E0FBF5BB-429D-48DF-9656-4089BAE2A5DD}"/>
    <dgm:cxn modelId="{6831E9DE-4AC3-4B02-9C00-3B5E6512AB71}" srcId="{560BE56E-9E69-4F54-92BE-5FFE5BD885A8}" destId="{FD875C79-83F6-45C5-B49A-D530A52E1ADB}" srcOrd="1" destOrd="0" parTransId="{9F7A5954-A83A-4A2F-819E-30584A421FCB}" sibTransId="{10CE1DA7-EEB1-445B-92F5-685C0CA00B74}"/>
    <dgm:cxn modelId="{57384FE3-9822-4434-B747-85557724A382}" srcId="{560BE56E-9E69-4F54-92BE-5FFE5BD885A8}" destId="{4B3CC30A-B2A8-4289-B654-1FF0F6C95543}" srcOrd="3" destOrd="0" parTransId="{54FF55A6-D712-4AB1-9E5E-DB1FD8B71932}" sibTransId="{6D9DA0D1-3FE3-4871-A0EA-0F15E93F03AE}"/>
    <dgm:cxn modelId="{8824DBE4-728A-4D60-9E14-C9C224B54210}" type="presOf" srcId="{FD875C79-83F6-45C5-B49A-D530A52E1ADB}" destId="{3E5A313D-B599-42B4-B4EB-0B10866AF3A1}" srcOrd="0" destOrd="1" presId="urn:microsoft.com/office/officeart/2005/8/layout/list1"/>
    <dgm:cxn modelId="{7BC42FEC-1A1A-4390-B753-89545BC35E2F}" srcId="{AACBF8D1-3F4F-473E-81A5-6DABE56924CC}" destId="{72D4FFF9-D197-477C-93D8-3419984E7F75}" srcOrd="1" destOrd="0" parTransId="{83916864-F92E-4581-B204-73FBF0EACC63}" sibTransId="{5CB087AD-9819-47CF-B94D-61E485CE5525}"/>
    <dgm:cxn modelId="{66394FF1-FEE8-411C-B61B-B8988E50CC23}" srcId="{AACBF8D1-3F4F-473E-81A5-6DABE56924CC}" destId="{6C4C3C5F-05D5-4045-B522-8F44CF9BE0AE}" srcOrd="2" destOrd="0" parTransId="{D228C8BA-A23A-4801-B875-36ADA878B547}" sibTransId="{6E80FC95-C81C-4568-ABE8-2B773732E8DF}"/>
    <dgm:cxn modelId="{3306BA37-F31F-4EE7-85A1-3AD88EB35A54}" type="presParOf" srcId="{F51FD598-2C17-4EB7-9C30-BF2771DCA142}" destId="{40BB10F1-BD1F-4C7E-B982-F0DAAC01030A}" srcOrd="0" destOrd="0" presId="urn:microsoft.com/office/officeart/2005/8/layout/list1"/>
    <dgm:cxn modelId="{16D5FDA0-6B49-40F1-86CE-D2757445D0B5}" type="presParOf" srcId="{40BB10F1-BD1F-4C7E-B982-F0DAAC01030A}" destId="{99FFAC5D-8105-48F1-8DF3-AB5DE11F66EC}" srcOrd="0" destOrd="0" presId="urn:microsoft.com/office/officeart/2005/8/layout/list1"/>
    <dgm:cxn modelId="{6DAFE790-DE99-454B-96AE-219415042F50}" type="presParOf" srcId="{40BB10F1-BD1F-4C7E-B982-F0DAAC01030A}" destId="{6A4F0BBF-058F-46CE-8C99-ADD859E9EE31}" srcOrd="1" destOrd="0" presId="urn:microsoft.com/office/officeart/2005/8/layout/list1"/>
    <dgm:cxn modelId="{8ABE1C3F-BEBD-4431-BD04-9C6ACCB770F7}" type="presParOf" srcId="{F51FD598-2C17-4EB7-9C30-BF2771DCA142}" destId="{B6EBBCF0-9D1E-49E5-9FF2-0F41B7F6AFDC}" srcOrd="1" destOrd="0" presId="urn:microsoft.com/office/officeart/2005/8/layout/list1"/>
    <dgm:cxn modelId="{08624ADE-4A6B-4A12-9E60-A1447F28438C}" type="presParOf" srcId="{F51FD598-2C17-4EB7-9C30-BF2771DCA142}" destId="{3E5A313D-B599-42B4-B4EB-0B10866AF3A1}" srcOrd="2" destOrd="0" presId="urn:microsoft.com/office/officeart/2005/8/layout/list1"/>
    <dgm:cxn modelId="{1914A2E9-27E0-4E57-A44A-32AE42C7A705}" type="presParOf" srcId="{F51FD598-2C17-4EB7-9C30-BF2771DCA142}" destId="{001227B5-FACF-4204-A392-150537809AF7}" srcOrd="3" destOrd="0" presId="urn:microsoft.com/office/officeart/2005/8/layout/list1"/>
    <dgm:cxn modelId="{F0FE52EA-4205-4A7F-9169-D7E366391E05}" type="presParOf" srcId="{F51FD598-2C17-4EB7-9C30-BF2771DCA142}" destId="{C6456092-6F52-45D4-84FA-7D1B90D40CA1}" srcOrd="4" destOrd="0" presId="urn:microsoft.com/office/officeart/2005/8/layout/list1"/>
    <dgm:cxn modelId="{FFAA1075-5CAE-430A-96CC-95314A0D2658}" type="presParOf" srcId="{C6456092-6F52-45D4-84FA-7D1B90D40CA1}" destId="{B854D6EC-D6EB-498D-84E8-BE3A3354AA41}" srcOrd="0" destOrd="0" presId="urn:microsoft.com/office/officeart/2005/8/layout/list1"/>
    <dgm:cxn modelId="{95E604CF-F4C1-4336-8A35-F6770DA28245}" type="presParOf" srcId="{C6456092-6F52-45D4-84FA-7D1B90D40CA1}" destId="{A2C77D97-E18C-4070-B573-26447B7C4DFA}" srcOrd="1" destOrd="0" presId="urn:microsoft.com/office/officeart/2005/8/layout/list1"/>
    <dgm:cxn modelId="{8197CE4A-17A6-4E2F-A85A-D9DF907D5A9F}" type="presParOf" srcId="{F51FD598-2C17-4EB7-9C30-BF2771DCA142}" destId="{2629C8C3-4FAD-4D71-90A7-95084F68299D}" srcOrd="5" destOrd="0" presId="urn:microsoft.com/office/officeart/2005/8/layout/list1"/>
    <dgm:cxn modelId="{01166CB1-76C5-4B77-8018-F884D9867DA8}" type="presParOf" srcId="{F51FD598-2C17-4EB7-9C30-BF2771DCA142}" destId="{DD0DA5E1-C90F-4311-BD5E-DB929B25155C}" srcOrd="6" destOrd="0" presId="urn:microsoft.com/office/officeart/2005/8/layout/list1"/>
    <dgm:cxn modelId="{A01CFEE1-A13B-441D-857A-DB2A1A607473}" type="presParOf" srcId="{F51FD598-2C17-4EB7-9C30-BF2771DCA142}" destId="{EA336478-0CC4-438E-9721-E53264000C33}" srcOrd="7" destOrd="0" presId="urn:microsoft.com/office/officeart/2005/8/layout/list1"/>
    <dgm:cxn modelId="{7CBC9C7F-E3A5-4D3E-8A51-7D3EAE719B80}" type="presParOf" srcId="{F51FD598-2C17-4EB7-9C30-BF2771DCA142}" destId="{C8DD67CC-7351-4A13-B4E2-1D9C6131EBF3}" srcOrd="8" destOrd="0" presId="urn:microsoft.com/office/officeart/2005/8/layout/list1"/>
    <dgm:cxn modelId="{638D4BF3-D46A-4F9A-BB51-B2510C393CFE}" type="presParOf" srcId="{C8DD67CC-7351-4A13-B4E2-1D9C6131EBF3}" destId="{14D0AE70-E314-4E95-BB25-ADCD51E522F9}" srcOrd="0" destOrd="0" presId="urn:microsoft.com/office/officeart/2005/8/layout/list1"/>
    <dgm:cxn modelId="{2DFFE043-CD7A-4F6C-A484-C11E56B4E1D4}" type="presParOf" srcId="{C8DD67CC-7351-4A13-B4E2-1D9C6131EBF3}" destId="{D5BF522F-CB0D-4878-99B7-4F7781132EBD}" srcOrd="1" destOrd="0" presId="urn:microsoft.com/office/officeart/2005/8/layout/list1"/>
    <dgm:cxn modelId="{01CEF112-E961-43B4-8479-3D9D5BAEC5B1}" type="presParOf" srcId="{F51FD598-2C17-4EB7-9C30-BF2771DCA142}" destId="{411C1B36-1B0A-48B7-9402-53740E29EF09}" srcOrd="9" destOrd="0" presId="urn:microsoft.com/office/officeart/2005/8/layout/list1"/>
    <dgm:cxn modelId="{5E0B7B6F-D748-4BD1-964F-1B2388DD9A2E}" type="presParOf" srcId="{F51FD598-2C17-4EB7-9C30-BF2771DCA142}" destId="{202228BE-48F7-47A9-9B78-D9CDCFBC89A5}" srcOrd="10" destOrd="0" presId="urn:microsoft.com/office/officeart/2005/8/layout/list1"/>
    <dgm:cxn modelId="{E8003B42-E81F-4909-8A5C-2FE7D9599CF4}" type="presParOf" srcId="{F51FD598-2C17-4EB7-9C30-BF2771DCA142}" destId="{66847DE7-1DAF-4E3D-B613-4C0B77C39275}" srcOrd="11" destOrd="0" presId="urn:microsoft.com/office/officeart/2005/8/layout/list1"/>
    <dgm:cxn modelId="{5488CF83-4B2F-4A06-816C-30D5C53EE21C}" type="presParOf" srcId="{F51FD598-2C17-4EB7-9C30-BF2771DCA142}" destId="{C59B253D-3D71-40AE-BC9B-0EF0F91482B0}" srcOrd="12" destOrd="0" presId="urn:microsoft.com/office/officeart/2005/8/layout/list1"/>
    <dgm:cxn modelId="{B338BD6C-650B-430B-B7AD-5D5E3D23DC0A}" type="presParOf" srcId="{C59B253D-3D71-40AE-BC9B-0EF0F91482B0}" destId="{5B735192-865A-4B3C-9462-76962201F385}" srcOrd="0" destOrd="0" presId="urn:microsoft.com/office/officeart/2005/8/layout/list1"/>
    <dgm:cxn modelId="{7D9557BC-0457-4B0E-BA45-0A96DABCE64C}" type="presParOf" srcId="{C59B253D-3D71-40AE-BC9B-0EF0F91482B0}" destId="{04E4DB98-C949-4E15-A787-D007B00A93D0}" srcOrd="1" destOrd="0" presId="urn:microsoft.com/office/officeart/2005/8/layout/list1"/>
    <dgm:cxn modelId="{EFB49534-BF23-471B-96F3-8076ED38E757}" type="presParOf" srcId="{F51FD598-2C17-4EB7-9C30-BF2771DCA142}" destId="{444C5C29-84F6-4E05-9F56-17C277BC34BA}" srcOrd="13" destOrd="0" presId="urn:microsoft.com/office/officeart/2005/8/layout/list1"/>
    <dgm:cxn modelId="{C850A861-6A43-4F9F-9DF3-4ACAF6011BCE}" type="presParOf" srcId="{F51FD598-2C17-4EB7-9C30-BF2771DCA142}" destId="{D5876004-5E1E-4ED9-8745-0B08552148C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02294-A98F-4AD7-88D4-62FE6DE968B1}"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05595A1-C684-4C5D-BFBD-7C1AE16F6669}">
      <dgm:prSet phldrT="[Text]" custT="1"/>
      <dgm:spPr/>
      <dgm:t>
        <a:bodyPr/>
        <a:lstStyle/>
        <a:p>
          <a:pPr>
            <a:lnSpc>
              <a:spcPct val="100000"/>
            </a:lnSpc>
          </a:pPr>
          <a:r>
            <a:rPr lang="fr" sz="3600" dirty="0"/>
            <a:t>Plan stratégique de transition pour la lutte contre la polio </a:t>
          </a:r>
          <a:r>
            <a:rPr lang="fr" sz="3600" i="1" dirty="0"/>
            <a:t>(élaboré)</a:t>
          </a:r>
        </a:p>
      </dgm:t>
    </dgm:pt>
    <dgm:pt modelId="{2F94D359-8853-4688-A4E7-D1171D07D76E}" type="parTrans" cxnId="{78AEFE29-F2F2-4AAC-B812-D0E413410AF9}">
      <dgm:prSet/>
      <dgm:spPr/>
      <dgm:t>
        <a:bodyPr/>
        <a:lstStyle/>
        <a:p>
          <a:endParaRPr lang="en-US"/>
        </a:p>
      </dgm:t>
    </dgm:pt>
    <dgm:pt modelId="{E3258792-E92C-4564-838F-B97F582B7434}" type="sibTrans" cxnId="{78AEFE29-F2F2-4AAC-B812-D0E413410AF9}">
      <dgm:prSet/>
      <dgm:spPr/>
      <dgm:t>
        <a:bodyPr/>
        <a:lstStyle/>
        <a:p>
          <a:endParaRPr lang="en-US"/>
        </a:p>
      </dgm:t>
    </dgm:pt>
    <dgm:pt modelId="{1595437D-6637-4B19-8B04-7117607A90CB}">
      <dgm:prSet phldrT="[Text]"/>
      <dgm:spPr>
        <a:solidFill>
          <a:schemeClr val="accent6">
            <a:lumMod val="20000"/>
            <a:lumOff val="80000"/>
          </a:schemeClr>
        </a:solidFill>
      </dgm:spPr>
      <dgm:t>
        <a:bodyPr/>
        <a:lstStyle/>
        <a:p>
          <a:pPr>
            <a:lnSpc>
              <a:spcPct val="100000"/>
            </a:lnSpc>
          </a:pPr>
          <a:r>
            <a:rPr lang="fr" dirty="0">
              <a:solidFill>
                <a:schemeClr val="tx2"/>
              </a:solidFill>
            </a:rPr>
            <a:t>Cadre de sustainabilité pour une Afrique sans polio</a:t>
          </a:r>
        </a:p>
      </dgm:t>
    </dgm:pt>
    <dgm:pt modelId="{36BF9943-AAB2-41CE-A9EA-AF5B6EFA192C}" type="parTrans" cxnId="{CE6F0E9A-D36D-4367-91BC-339988D8999E}">
      <dgm:prSet/>
      <dgm:spPr/>
      <dgm:t>
        <a:bodyPr/>
        <a:lstStyle/>
        <a:p>
          <a:endParaRPr lang="en-US"/>
        </a:p>
      </dgm:t>
    </dgm:pt>
    <dgm:pt modelId="{51054330-03B1-4638-98FE-56C395B9E8F3}" type="sibTrans" cxnId="{CE6F0E9A-D36D-4367-91BC-339988D8999E}">
      <dgm:prSet/>
      <dgm:spPr/>
      <dgm:t>
        <a:bodyPr/>
        <a:lstStyle/>
        <a:p>
          <a:endParaRPr lang="en-US"/>
        </a:p>
      </dgm:t>
    </dgm:pt>
    <dgm:pt modelId="{C4043C86-5002-4DC3-8446-668E175AB176}">
      <dgm:prSet phldrT="[Text]"/>
      <dgm:spPr/>
      <dgm:t>
        <a:bodyPr/>
        <a:lstStyle/>
        <a:p>
          <a:pPr>
            <a:lnSpc>
              <a:spcPct val="100000"/>
            </a:lnSpc>
          </a:pPr>
          <a:r>
            <a:rPr lang="fr" dirty="0"/>
            <a:t>Plan régional global de transition et de post-certification</a:t>
          </a:r>
        </a:p>
      </dgm:t>
    </dgm:pt>
    <dgm:pt modelId="{9BFA163C-D251-4D37-A146-9F9A7B346D72}" type="parTrans" cxnId="{E75E44FB-26F4-4E28-AC9C-3E2AE12E5F38}">
      <dgm:prSet/>
      <dgm:spPr/>
      <dgm:t>
        <a:bodyPr/>
        <a:lstStyle/>
        <a:p>
          <a:endParaRPr lang="en-US"/>
        </a:p>
      </dgm:t>
    </dgm:pt>
    <dgm:pt modelId="{5CA31D4A-D3A7-4EE2-82F9-6C82FC4F9F93}" type="sibTrans" cxnId="{E75E44FB-26F4-4E28-AC9C-3E2AE12E5F38}">
      <dgm:prSet/>
      <dgm:spPr/>
      <dgm:t>
        <a:bodyPr/>
        <a:lstStyle/>
        <a:p>
          <a:endParaRPr lang="en-US"/>
        </a:p>
      </dgm:t>
    </dgm:pt>
    <dgm:pt modelId="{243DA3C3-A3EB-4039-B9C8-1ABBE6FC5C96}" type="pres">
      <dgm:prSet presAssocID="{AF502294-A98F-4AD7-88D4-62FE6DE968B1}" presName="outerComposite" presStyleCnt="0">
        <dgm:presLayoutVars>
          <dgm:chMax val="5"/>
          <dgm:dir/>
          <dgm:resizeHandles val="exact"/>
        </dgm:presLayoutVars>
      </dgm:prSet>
      <dgm:spPr/>
    </dgm:pt>
    <dgm:pt modelId="{5D24BEE0-5AC2-4339-9785-3F06EBC62109}" type="pres">
      <dgm:prSet presAssocID="{AF502294-A98F-4AD7-88D4-62FE6DE968B1}" presName="dummyMaxCanvas" presStyleCnt="0">
        <dgm:presLayoutVars/>
      </dgm:prSet>
      <dgm:spPr/>
    </dgm:pt>
    <dgm:pt modelId="{E2CE47FF-6073-4DFB-9165-A07735FBEBCF}" type="pres">
      <dgm:prSet presAssocID="{AF502294-A98F-4AD7-88D4-62FE6DE968B1}" presName="ThreeNodes_1" presStyleLbl="node1" presStyleIdx="0" presStyleCnt="3">
        <dgm:presLayoutVars>
          <dgm:bulletEnabled val="1"/>
        </dgm:presLayoutVars>
      </dgm:prSet>
      <dgm:spPr/>
    </dgm:pt>
    <dgm:pt modelId="{C187D19A-F909-4E09-912F-8E51CE54F8B6}" type="pres">
      <dgm:prSet presAssocID="{AF502294-A98F-4AD7-88D4-62FE6DE968B1}" presName="ThreeNodes_2" presStyleLbl="node1" presStyleIdx="1" presStyleCnt="3">
        <dgm:presLayoutVars>
          <dgm:bulletEnabled val="1"/>
        </dgm:presLayoutVars>
      </dgm:prSet>
      <dgm:spPr/>
    </dgm:pt>
    <dgm:pt modelId="{C6535D7F-F584-4ED6-84BD-0E599EFA761B}" type="pres">
      <dgm:prSet presAssocID="{AF502294-A98F-4AD7-88D4-62FE6DE968B1}" presName="ThreeNodes_3" presStyleLbl="node1" presStyleIdx="2" presStyleCnt="3">
        <dgm:presLayoutVars>
          <dgm:bulletEnabled val="1"/>
        </dgm:presLayoutVars>
      </dgm:prSet>
      <dgm:spPr/>
    </dgm:pt>
    <dgm:pt modelId="{8313386D-6631-41E3-97DB-366D7CA93648}" type="pres">
      <dgm:prSet presAssocID="{AF502294-A98F-4AD7-88D4-62FE6DE968B1}" presName="ThreeConn_1-2" presStyleLbl="fgAccFollowNode1" presStyleIdx="0" presStyleCnt="2">
        <dgm:presLayoutVars>
          <dgm:bulletEnabled val="1"/>
        </dgm:presLayoutVars>
      </dgm:prSet>
      <dgm:spPr/>
    </dgm:pt>
    <dgm:pt modelId="{516761D2-68DB-4CC3-B482-4E2852E7CF05}" type="pres">
      <dgm:prSet presAssocID="{AF502294-A98F-4AD7-88D4-62FE6DE968B1}" presName="ThreeConn_2-3" presStyleLbl="fgAccFollowNode1" presStyleIdx="1" presStyleCnt="2">
        <dgm:presLayoutVars>
          <dgm:bulletEnabled val="1"/>
        </dgm:presLayoutVars>
      </dgm:prSet>
      <dgm:spPr/>
    </dgm:pt>
    <dgm:pt modelId="{D08663C2-5F47-42D8-9B9D-463C2E1718F6}" type="pres">
      <dgm:prSet presAssocID="{AF502294-A98F-4AD7-88D4-62FE6DE968B1}" presName="ThreeNodes_1_text" presStyleLbl="node1" presStyleIdx="2" presStyleCnt="3">
        <dgm:presLayoutVars>
          <dgm:bulletEnabled val="1"/>
        </dgm:presLayoutVars>
      </dgm:prSet>
      <dgm:spPr/>
    </dgm:pt>
    <dgm:pt modelId="{C1AF95DF-C545-4CA7-8F7C-4C6B452D79C0}" type="pres">
      <dgm:prSet presAssocID="{AF502294-A98F-4AD7-88D4-62FE6DE968B1}" presName="ThreeNodes_2_text" presStyleLbl="node1" presStyleIdx="2" presStyleCnt="3">
        <dgm:presLayoutVars>
          <dgm:bulletEnabled val="1"/>
        </dgm:presLayoutVars>
      </dgm:prSet>
      <dgm:spPr/>
    </dgm:pt>
    <dgm:pt modelId="{ADC2A7B2-4B7F-4ED7-B6B4-8447CF29A285}" type="pres">
      <dgm:prSet presAssocID="{AF502294-A98F-4AD7-88D4-62FE6DE968B1}" presName="ThreeNodes_3_text" presStyleLbl="node1" presStyleIdx="2" presStyleCnt="3">
        <dgm:presLayoutVars>
          <dgm:bulletEnabled val="1"/>
        </dgm:presLayoutVars>
      </dgm:prSet>
      <dgm:spPr/>
    </dgm:pt>
  </dgm:ptLst>
  <dgm:cxnLst>
    <dgm:cxn modelId="{61E32D1A-D8E9-43C5-91BE-44B7F9155FA5}" type="presOf" srcId="{C4043C86-5002-4DC3-8446-668E175AB176}" destId="{C6535D7F-F584-4ED6-84BD-0E599EFA761B}" srcOrd="0" destOrd="0" presId="urn:microsoft.com/office/officeart/2005/8/layout/vProcess5"/>
    <dgm:cxn modelId="{78AEFE29-F2F2-4AAC-B812-D0E413410AF9}" srcId="{AF502294-A98F-4AD7-88D4-62FE6DE968B1}" destId="{D05595A1-C684-4C5D-BFBD-7C1AE16F6669}" srcOrd="0" destOrd="0" parTransId="{2F94D359-8853-4688-A4E7-D1171D07D76E}" sibTransId="{E3258792-E92C-4564-838F-B97F582B7434}"/>
    <dgm:cxn modelId="{8CB71665-72C3-4B36-9EF3-C6B0791D8F60}" type="presOf" srcId="{51054330-03B1-4638-98FE-56C395B9E8F3}" destId="{516761D2-68DB-4CC3-B482-4E2852E7CF05}" srcOrd="0" destOrd="0" presId="urn:microsoft.com/office/officeart/2005/8/layout/vProcess5"/>
    <dgm:cxn modelId="{49E89A79-0464-4BC2-AB10-C8DF58592776}" type="presOf" srcId="{1595437D-6637-4B19-8B04-7117607A90CB}" destId="{C187D19A-F909-4E09-912F-8E51CE54F8B6}" srcOrd="0" destOrd="0" presId="urn:microsoft.com/office/officeart/2005/8/layout/vProcess5"/>
    <dgm:cxn modelId="{CADCF879-D18B-48A2-BE58-954B80D5C337}" type="presOf" srcId="{1595437D-6637-4B19-8B04-7117607A90CB}" destId="{C1AF95DF-C545-4CA7-8F7C-4C6B452D79C0}" srcOrd="1" destOrd="0" presId="urn:microsoft.com/office/officeart/2005/8/layout/vProcess5"/>
    <dgm:cxn modelId="{89B2B35A-2E1E-435B-AFDC-7E38AE9052CC}" type="presOf" srcId="{D05595A1-C684-4C5D-BFBD-7C1AE16F6669}" destId="{E2CE47FF-6073-4DFB-9165-A07735FBEBCF}" srcOrd="0" destOrd="0" presId="urn:microsoft.com/office/officeart/2005/8/layout/vProcess5"/>
    <dgm:cxn modelId="{E7AEA47D-C9BC-4BDA-A612-DB44F42F713C}" type="presOf" srcId="{E3258792-E92C-4564-838F-B97F582B7434}" destId="{8313386D-6631-41E3-97DB-366D7CA93648}" srcOrd="0" destOrd="0" presId="urn:microsoft.com/office/officeart/2005/8/layout/vProcess5"/>
    <dgm:cxn modelId="{CE6F0E9A-D36D-4367-91BC-339988D8999E}" srcId="{AF502294-A98F-4AD7-88D4-62FE6DE968B1}" destId="{1595437D-6637-4B19-8B04-7117607A90CB}" srcOrd="1" destOrd="0" parTransId="{36BF9943-AAB2-41CE-A9EA-AF5B6EFA192C}" sibTransId="{51054330-03B1-4638-98FE-56C395B9E8F3}"/>
    <dgm:cxn modelId="{876CA8C7-B949-4185-8641-A894D4BE48EE}" type="presOf" srcId="{AF502294-A98F-4AD7-88D4-62FE6DE968B1}" destId="{243DA3C3-A3EB-4039-B9C8-1ABBE6FC5C96}" srcOrd="0" destOrd="0" presId="urn:microsoft.com/office/officeart/2005/8/layout/vProcess5"/>
    <dgm:cxn modelId="{B43B49CE-1BBB-4082-8564-7D1E02102B6C}" type="presOf" srcId="{C4043C86-5002-4DC3-8446-668E175AB176}" destId="{ADC2A7B2-4B7F-4ED7-B6B4-8447CF29A285}" srcOrd="1" destOrd="0" presId="urn:microsoft.com/office/officeart/2005/8/layout/vProcess5"/>
    <dgm:cxn modelId="{E75E44FB-26F4-4E28-AC9C-3E2AE12E5F38}" srcId="{AF502294-A98F-4AD7-88D4-62FE6DE968B1}" destId="{C4043C86-5002-4DC3-8446-668E175AB176}" srcOrd="2" destOrd="0" parTransId="{9BFA163C-D251-4D37-A146-9F9A7B346D72}" sibTransId="{5CA31D4A-D3A7-4EE2-82F9-6C82FC4F9F93}"/>
    <dgm:cxn modelId="{C18364FC-0AA6-470A-807B-E91FDCB37C3F}" type="presOf" srcId="{D05595A1-C684-4C5D-BFBD-7C1AE16F6669}" destId="{D08663C2-5F47-42D8-9B9D-463C2E1718F6}" srcOrd="1" destOrd="0" presId="urn:microsoft.com/office/officeart/2005/8/layout/vProcess5"/>
    <dgm:cxn modelId="{4FCA9B83-196B-483D-B315-D5F3BC0A609A}" type="presParOf" srcId="{243DA3C3-A3EB-4039-B9C8-1ABBE6FC5C96}" destId="{5D24BEE0-5AC2-4339-9785-3F06EBC62109}" srcOrd="0" destOrd="0" presId="urn:microsoft.com/office/officeart/2005/8/layout/vProcess5"/>
    <dgm:cxn modelId="{2F2A6D78-6FF8-4D50-8EDC-077BEF558295}" type="presParOf" srcId="{243DA3C3-A3EB-4039-B9C8-1ABBE6FC5C96}" destId="{E2CE47FF-6073-4DFB-9165-A07735FBEBCF}" srcOrd="1" destOrd="0" presId="urn:microsoft.com/office/officeart/2005/8/layout/vProcess5"/>
    <dgm:cxn modelId="{256E2559-18CC-4299-9C88-B19D3C958CA2}" type="presParOf" srcId="{243DA3C3-A3EB-4039-B9C8-1ABBE6FC5C96}" destId="{C187D19A-F909-4E09-912F-8E51CE54F8B6}" srcOrd="2" destOrd="0" presId="urn:microsoft.com/office/officeart/2005/8/layout/vProcess5"/>
    <dgm:cxn modelId="{577DAA76-7B61-4B42-9B17-034B7B1C6A23}" type="presParOf" srcId="{243DA3C3-A3EB-4039-B9C8-1ABBE6FC5C96}" destId="{C6535D7F-F584-4ED6-84BD-0E599EFA761B}" srcOrd="3" destOrd="0" presId="urn:microsoft.com/office/officeart/2005/8/layout/vProcess5"/>
    <dgm:cxn modelId="{D5183C0E-E178-4B64-B6D5-8C9270520042}" type="presParOf" srcId="{243DA3C3-A3EB-4039-B9C8-1ABBE6FC5C96}" destId="{8313386D-6631-41E3-97DB-366D7CA93648}" srcOrd="4" destOrd="0" presId="urn:microsoft.com/office/officeart/2005/8/layout/vProcess5"/>
    <dgm:cxn modelId="{1A40F729-6692-4746-8885-EB55EC306250}" type="presParOf" srcId="{243DA3C3-A3EB-4039-B9C8-1ABBE6FC5C96}" destId="{516761D2-68DB-4CC3-B482-4E2852E7CF05}" srcOrd="5" destOrd="0" presId="urn:microsoft.com/office/officeart/2005/8/layout/vProcess5"/>
    <dgm:cxn modelId="{E6C1161A-63E7-4E7D-A752-EB6EECFD1E07}" type="presParOf" srcId="{243DA3C3-A3EB-4039-B9C8-1ABBE6FC5C96}" destId="{D08663C2-5F47-42D8-9B9D-463C2E1718F6}" srcOrd="6" destOrd="0" presId="urn:microsoft.com/office/officeart/2005/8/layout/vProcess5"/>
    <dgm:cxn modelId="{F5615E39-7C38-4D2E-93F9-BDFC520CFC6E}" type="presParOf" srcId="{243DA3C3-A3EB-4039-B9C8-1ABBE6FC5C96}" destId="{C1AF95DF-C545-4CA7-8F7C-4C6B452D79C0}" srcOrd="7" destOrd="0" presId="urn:microsoft.com/office/officeart/2005/8/layout/vProcess5"/>
    <dgm:cxn modelId="{2ADA53FB-0DBF-4B43-A42A-433E35EF8091}" type="presParOf" srcId="{243DA3C3-A3EB-4039-B9C8-1ABBE6FC5C96}" destId="{ADC2A7B2-4B7F-4ED7-B6B4-8447CF29A28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A313D-B599-42B4-B4EB-0B10866AF3A1}">
      <dsp:nvSpPr>
        <dsp:cNvPr id="0" name=""/>
        <dsp:cNvSpPr/>
      </dsp:nvSpPr>
      <dsp:spPr>
        <a:xfrm>
          <a:off x="0" y="215663"/>
          <a:ext cx="9492849" cy="1606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751" tIns="208280" rIns="736751"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fr-FR" sz="1600" kern="1200" dirty="0">
              <a:solidFill>
                <a:schemeClr val="tx1"/>
              </a:solidFill>
              <a:latin typeface="Calibri"/>
            </a:rPr>
            <a:t>Plan d'action stratégique pour la transition polio (2018-2023)</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latin typeface="Calibri"/>
            </a:rPr>
            <a:t>MTR</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latin typeface="Calibri"/>
            </a:rPr>
            <a:t>Rapports TIMB</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latin typeface="Calibri"/>
            </a:rPr>
            <a:t>Plans d'action nationaux</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latin typeface="Calibri"/>
            </a:rPr>
            <a:t>Plans de travail</a:t>
          </a:r>
        </a:p>
      </dsp:txBody>
      <dsp:txXfrm>
        <a:off x="0" y="215663"/>
        <a:ext cx="9492849" cy="1606500"/>
      </dsp:txXfrm>
    </dsp:sp>
    <dsp:sp modelId="{6A4F0BBF-058F-46CE-8C99-ADD859E9EE31}">
      <dsp:nvSpPr>
        <dsp:cNvPr id="0" name=""/>
        <dsp:cNvSpPr/>
      </dsp:nvSpPr>
      <dsp:spPr>
        <a:xfrm>
          <a:off x="474642" y="68063"/>
          <a:ext cx="6644994"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165" tIns="0" rIns="251165"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latin typeface="Calibri"/>
            </a:rPr>
            <a:t>Revue des données existantes</a:t>
          </a:r>
          <a:endParaRPr lang="en-US" sz="1600" kern="1200" dirty="0"/>
        </a:p>
      </dsp:txBody>
      <dsp:txXfrm>
        <a:off x="489052" y="82473"/>
        <a:ext cx="6616174" cy="266380"/>
      </dsp:txXfrm>
    </dsp:sp>
    <dsp:sp modelId="{DD0DA5E1-C90F-4311-BD5E-DB929B25155C}">
      <dsp:nvSpPr>
        <dsp:cNvPr id="0" name=""/>
        <dsp:cNvSpPr/>
      </dsp:nvSpPr>
      <dsp:spPr>
        <a:xfrm>
          <a:off x="0" y="2023763"/>
          <a:ext cx="9492849" cy="2079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751" tIns="208280" rIns="736751" bIns="113792" numCol="1" spcCol="1270" anchor="t" anchorCtr="0">
          <a:noAutofit/>
        </a:bodyPr>
        <a:lstStyle/>
        <a:p>
          <a:pPr marL="171450" lvl="1" indent="0" algn="l" defTabSz="711200">
            <a:lnSpc>
              <a:spcPct val="90000"/>
            </a:lnSpc>
            <a:spcBef>
              <a:spcPct val="0"/>
            </a:spcBef>
            <a:spcAft>
              <a:spcPct val="15000"/>
            </a:spcAft>
            <a:buFont typeface="Arial" panose="020B0604020202020204" pitchFamily="34" charset="0"/>
            <a:buChar char="•"/>
          </a:pPr>
          <a:r>
            <a:rPr lang="fr-FR" sz="1600" b="0" kern="1200">
              <a:solidFill>
                <a:schemeClr val="tx1"/>
              </a:solidFill>
              <a:latin typeface="Calibri"/>
            </a:rPr>
            <a:t>Consultations régionales ODT et Clusters (ORD, PEP, VPD/UCN, EPR, ARD, HR)</a:t>
          </a:r>
          <a:endParaRPr lang="en-US" sz="1600" b="0" kern="1200" dirty="0"/>
        </a:p>
        <a:p>
          <a:pPr marL="171450" lvl="1" indent="0" algn="l" defTabSz="711200">
            <a:lnSpc>
              <a:spcPct val="90000"/>
            </a:lnSpc>
            <a:spcBef>
              <a:spcPct val="0"/>
            </a:spcBef>
            <a:spcAft>
              <a:spcPct val="15000"/>
            </a:spcAft>
            <a:buFont typeface="Arial" panose="020B0604020202020204" pitchFamily="34" charset="0"/>
            <a:buChar char="•"/>
          </a:pPr>
          <a:r>
            <a:rPr lang="fr-FR" sz="1600" b="0" kern="1200" dirty="0">
              <a:solidFill>
                <a:schemeClr val="tx1"/>
              </a:solidFill>
              <a:latin typeface="Calibri"/>
            </a:rPr>
            <a:t>Consultations nationales avec 10 pays Bureau pays et MSP</a:t>
          </a:r>
          <a:endParaRPr lang="en-US" sz="1600" b="0" kern="1200" dirty="0">
            <a:solidFill>
              <a:schemeClr val="tx1"/>
            </a:solidFill>
            <a:latin typeface="Calibri"/>
          </a:endParaRPr>
        </a:p>
        <a:p>
          <a:pPr marL="342900" lvl="2" indent="-171450" algn="l" defTabSz="711200">
            <a:lnSpc>
              <a:spcPct val="90000"/>
            </a:lnSpc>
            <a:spcBef>
              <a:spcPct val="0"/>
            </a:spcBef>
            <a:spcAft>
              <a:spcPct val="15000"/>
            </a:spcAft>
            <a:buFont typeface="Arial" panose="020B0604020202020204" pitchFamily="34" charset="0"/>
            <a:buNone/>
          </a:pPr>
          <a:r>
            <a:rPr lang="fr-FR" sz="1600" b="0" kern="1200" dirty="0">
              <a:solidFill>
                <a:srgbClr val="000000"/>
              </a:solidFill>
              <a:latin typeface="Calibri" panose="020F0502020204030204" pitchFamily="34" charset="0"/>
              <a:ea typeface="Calibri"/>
              <a:cs typeface="Calibri" panose="020F0502020204030204" pitchFamily="34" charset="0"/>
            </a:rPr>
            <a:t>    Entretiens bilatéraux - République centrafricaine, Cameroun, République démocratique du Congo (RDC), Kenya, Nigéria</a:t>
          </a:r>
          <a:endParaRPr lang="en-US" sz="1600" b="0" kern="1200" dirty="0">
            <a:solidFill>
              <a:srgbClr val="000000"/>
            </a:solidFill>
            <a:latin typeface="Calibri" panose="020F0502020204030204" pitchFamily="34" charset="0"/>
            <a:ea typeface="Calibri"/>
            <a:cs typeface="Calibri" panose="020F0502020204030204" pitchFamily="34" charset="0"/>
          </a:endParaRPr>
        </a:p>
        <a:p>
          <a:pPr marL="342900" lvl="2" indent="-171450" algn="l" defTabSz="711200">
            <a:lnSpc>
              <a:spcPct val="90000"/>
            </a:lnSpc>
            <a:spcBef>
              <a:spcPct val="0"/>
            </a:spcBef>
            <a:spcAft>
              <a:spcPct val="15000"/>
            </a:spcAft>
            <a:buFont typeface="Arial" panose="020B0604020202020204" pitchFamily="34" charset="0"/>
            <a:buNone/>
          </a:pPr>
          <a:r>
            <a:rPr lang="fr-FR" sz="1600" b="0" kern="1200" dirty="0">
              <a:solidFill>
                <a:srgbClr val="000000"/>
              </a:solidFill>
              <a:latin typeface="Calibri" panose="020F0502020204030204" pitchFamily="34" charset="0"/>
              <a:ea typeface="Calibri"/>
              <a:cs typeface="Calibri" panose="020F0502020204030204" pitchFamily="34" charset="0"/>
            </a:rPr>
            <a:t>    Enquêtes - Gabon, Ghana, Libéria, Namibie, Niger et Ouganda</a:t>
          </a:r>
          <a:endParaRPr lang="en-US" sz="1600" b="0" kern="1200" dirty="0">
            <a:solidFill>
              <a:srgbClr val="000000"/>
            </a:solidFill>
            <a:latin typeface="Calibri" panose="020F0502020204030204" pitchFamily="34" charset="0"/>
            <a:ea typeface="Calibri"/>
            <a:cs typeface="Calibri" panose="020F0502020204030204" pitchFamily="34" charset="0"/>
          </a:endParaRPr>
        </a:p>
        <a:p>
          <a:pPr marL="171450" lvl="1" indent="0" algn="l" defTabSz="711200">
            <a:lnSpc>
              <a:spcPct val="90000"/>
            </a:lnSpc>
            <a:spcBef>
              <a:spcPct val="0"/>
            </a:spcBef>
            <a:spcAft>
              <a:spcPct val="15000"/>
            </a:spcAft>
            <a:buFont typeface="Arial" panose="020B0604020202020204" pitchFamily="34" charset="0"/>
            <a:buChar char="•"/>
          </a:pPr>
          <a:r>
            <a:rPr lang="fr-FR" sz="1600" b="0" kern="1200" dirty="0">
              <a:solidFill>
                <a:schemeClr val="tx1"/>
              </a:solidFill>
              <a:latin typeface="Calibri"/>
            </a:rPr>
            <a:t>Enquête auprès des donateurs et des OSC - USAID, UNICEF, BMGF, groupe CORE, Rotary International, Access for Humanity Soudan du Sud, PROVARESSC</a:t>
          </a:r>
          <a:endParaRPr lang="en-US" sz="1600" b="0" kern="1200" dirty="0">
            <a:solidFill>
              <a:schemeClr val="tx1"/>
            </a:solidFill>
            <a:latin typeface="Calibri"/>
          </a:endParaRPr>
        </a:p>
      </dsp:txBody>
      <dsp:txXfrm>
        <a:off x="0" y="2023763"/>
        <a:ext cx="9492849" cy="2079000"/>
      </dsp:txXfrm>
    </dsp:sp>
    <dsp:sp modelId="{A2C77D97-E18C-4070-B573-26447B7C4DFA}">
      <dsp:nvSpPr>
        <dsp:cNvPr id="0" name=""/>
        <dsp:cNvSpPr/>
      </dsp:nvSpPr>
      <dsp:spPr>
        <a:xfrm>
          <a:off x="474642" y="1876163"/>
          <a:ext cx="6644994"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165" tIns="0" rIns="251165" bIns="0" numCol="1" spcCol="1270" anchor="ctr" anchorCtr="0">
          <a:noAutofit/>
        </a:bodyPr>
        <a:lstStyle/>
        <a:p>
          <a:pPr marL="0" lvl="0" indent="0" algn="l" defTabSz="711200">
            <a:lnSpc>
              <a:spcPct val="90000"/>
            </a:lnSpc>
            <a:spcBef>
              <a:spcPct val="0"/>
            </a:spcBef>
            <a:spcAft>
              <a:spcPct val="35000"/>
            </a:spcAft>
            <a:buNone/>
          </a:pPr>
          <a:r>
            <a:rPr lang="fr-FR" sz="1600" kern="1200" dirty="0">
              <a:solidFill>
                <a:schemeClr val="tx1"/>
              </a:solidFill>
              <a:latin typeface="Calibri"/>
            </a:rPr>
            <a:t>Consultations avec diverses parties prenantes</a:t>
          </a:r>
          <a:endParaRPr lang="en-US" sz="1600" kern="1200" dirty="0">
            <a:solidFill>
              <a:schemeClr val="tx1"/>
            </a:solidFill>
            <a:ea typeface="Calibri"/>
          </a:endParaRPr>
        </a:p>
      </dsp:txBody>
      <dsp:txXfrm>
        <a:off x="489052" y="1890573"/>
        <a:ext cx="6616174" cy="266380"/>
      </dsp:txXfrm>
    </dsp:sp>
    <dsp:sp modelId="{202228BE-48F7-47A9-9B78-D9CDCFBC89A5}">
      <dsp:nvSpPr>
        <dsp:cNvPr id="0" name=""/>
        <dsp:cNvSpPr/>
      </dsp:nvSpPr>
      <dsp:spPr>
        <a:xfrm>
          <a:off x="0" y="4304364"/>
          <a:ext cx="9492849"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BF522F-CB0D-4878-99B7-4F7781132EBD}">
      <dsp:nvSpPr>
        <dsp:cNvPr id="0" name=""/>
        <dsp:cNvSpPr/>
      </dsp:nvSpPr>
      <dsp:spPr>
        <a:xfrm>
          <a:off x="474642" y="4156764"/>
          <a:ext cx="6644994"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165" tIns="0" rIns="251165"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latin typeface="Calibri"/>
            </a:rPr>
            <a:t>Théorie du changement développée</a:t>
          </a:r>
          <a:endParaRPr lang="en-US" sz="1600" kern="1200" dirty="0">
            <a:solidFill>
              <a:schemeClr val="tx1"/>
            </a:solidFill>
            <a:ea typeface="Calibri"/>
          </a:endParaRPr>
        </a:p>
      </dsp:txBody>
      <dsp:txXfrm>
        <a:off x="489052" y="4171174"/>
        <a:ext cx="6616174" cy="266380"/>
      </dsp:txXfrm>
    </dsp:sp>
    <dsp:sp modelId="{D5876004-5E1E-4ED9-8745-0B08552148CF}">
      <dsp:nvSpPr>
        <dsp:cNvPr id="0" name=""/>
        <dsp:cNvSpPr/>
      </dsp:nvSpPr>
      <dsp:spPr>
        <a:xfrm>
          <a:off x="0" y="4757964"/>
          <a:ext cx="9492849"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4DB98-C949-4E15-A787-D007B00A93D0}">
      <dsp:nvSpPr>
        <dsp:cNvPr id="0" name=""/>
        <dsp:cNvSpPr/>
      </dsp:nvSpPr>
      <dsp:spPr>
        <a:xfrm>
          <a:off x="474642" y="4610364"/>
          <a:ext cx="6644994"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165" tIns="0" rIns="251165"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latin typeface="Calibri"/>
              <a:ea typeface="Calibri"/>
            </a:rPr>
            <a:t>Cadre de suivi et évaluation</a:t>
          </a:r>
          <a:endParaRPr lang="en-US" sz="1600" kern="1200" dirty="0">
            <a:solidFill>
              <a:schemeClr val="tx1"/>
            </a:solidFill>
            <a:ea typeface="Calibri"/>
          </a:endParaRPr>
        </a:p>
      </dsp:txBody>
      <dsp:txXfrm>
        <a:off x="489052" y="4624774"/>
        <a:ext cx="6616174"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47FF-6073-4DFB-9165-A07735FBEBCF}">
      <dsp:nvSpPr>
        <dsp:cNvPr id="0" name=""/>
        <dsp:cNvSpPr/>
      </dsp:nvSpPr>
      <dsp:spPr>
        <a:xfrm>
          <a:off x="0" y="0"/>
          <a:ext cx="8938260" cy="12256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fr" sz="3600" kern="1200" dirty="0"/>
            <a:t>Plan stratégique de transition pour la lutte contre la polio </a:t>
          </a:r>
          <a:r>
            <a:rPr lang="fr" sz="3600" i="1" kern="1200" dirty="0"/>
            <a:t>(élaboré)</a:t>
          </a:r>
        </a:p>
      </dsp:txBody>
      <dsp:txXfrm>
        <a:off x="35898" y="35898"/>
        <a:ext cx="7615707" cy="1153835"/>
      </dsp:txXfrm>
    </dsp:sp>
    <dsp:sp modelId="{C187D19A-F909-4E09-912F-8E51CE54F8B6}">
      <dsp:nvSpPr>
        <dsp:cNvPr id="0" name=""/>
        <dsp:cNvSpPr/>
      </dsp:nvSpPr>
      <dsp:spPr>
        <a:xfrm>
          <a:off x="788670" y="1429903"/>
          <a:ext cx="8938260" cy="1225631"/>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fr" sz="3100" kern="1200" dirty="0">
              <a:solidFill>
                <a:schemeClr val="tx2"/>
              </a:solidFill>
            </a:rPr>
            <a:t>Cadre de sustainabilité pour une Afrique sans polio</a:t>
          </a:r>
        </a:p>
      </dsp:txBody>
      <dsp:txXfrm>
        <a:off x="824568" y="1465801"/>
        <a:ext cx="7281134" cy="1153835"/>
      </dsp:txXfrm>
    </dsp:sp>
    <dsp:sp modelId="{C6535D7F-F584-4ED6-84BD-0E599EFA761B}">
      <dsp:nvSpPr>
        <dsp:cNvPr id="0" name=""/>
        <dsp:cNvSpPr/>
      </dsp:nvSpPr>
      <dsp:spPr>
        <a:xfrm>
          <a:off x="1577340" y="2859807"/>
          <a:ext cx="8938260" cy="122563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fr" sz="3100" kern="1200" dirty="0"/>
            <a:t>Plan régional global de transition et de post-certification</a:t>
          </a:r>
        </a:p>
      </dsp:txBody>
      <dsp:txXfrm>
        <a:off x="1613238" y="2895705"/>
        <a:ext cx="7281134" cy="1153835"/>
      </dsp:txXfrm>
    </dsp:sp>
    <dsp:sp modelId="{8313386D-6631-41E3-97DB-366D7CA93648}">
      <dsp:nvSpPr>
        <dsp:cNvPr id="0" name=""/>
        <dsp:cNvSpPr/>
      </dsp:nvSpPr>
      <dsp:spPr>
        <a:xfrm>
          <a:off x="8141600" y="929437"/>
          <a:ext cx="796660" cy="79666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20848" y="929437"/>
        <a:ext cx="438164" cy="599487"/>
      </dsp:txXfrm>
    </dsp:sp>
    <dsp:sp modelId="{516761D2-68DB-4CC3-B482-4E2852E7CF05}">
      <dsp:nvSpPr>
        <dsp:cNvPr id="0" name=""/>
        <dsp:cNvSpPr/>
      </dsp:nvSpPr>
      <dsp:spPr>
        <a:xfrm>
          <a:off x="8930270" y="2351170"/>
          <a:ext cx="796660" cy="79666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109518" y="2351170"/>
        <a:ext cx="438164" cy="5994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8714C-D55B-421F-B58A-48BF2BE4FA9D}"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E5390-6C46-48D3-AA67-42B0CC113E1E}" type="slidenum">
              <a:rPr lang="en-US" smtClean="0"/>
              <a:t>‹#›</a:t>
            </a:fld>
            <a:endParaRPr lang="en-US"/>
          </a:p>
        </p:txBody>
      </p:sp>
    </p:spTree>
    <p:extLst>
      <p:ext uri="{BB962C8B-B14F-4D97-AF65-F5344CB8AC3E}">
        <p14:creationId xmlns:p14="http://schemas.microsoft.com/office/powerpoint/2010/main" val="389449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76532-D698-40E2-951D-56F3FED159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338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Cinq pays ont proposé de recevoir un soutien pour la fonction de surveillance de la polio du GPEI à partir de 2024 : le Burkina Faso, la République centrafricaine, Madagascar, le Mali et le Mozambique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511CB-1803-4E6C-A62D-3DA2D582F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5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f69388c93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f69388c9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3" name="Google Shape;193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146CA04-2EC2-C126-D55C-8272649DD0B7}"/>
              </a:ext>
            </a:extLst>
          </p:cNvPr>
          <p:cNvSpPr>
            <a:spLocks noGrp="1"/>
          </p:cNvSpPr>
          <p:nvPr>
            <p:ph type="ctrTitle"/>
          </p:nvPr>
        </p:nvSpPr>
        <p:spPr>
          <a:xfrm>
            <a:off x="2386360" y="3125294"/>
            <a:ext cx="9712713" cy="844544"/>
          </a:xfrm>
        </p:spPr>
        <p:txBody>
          <a:bodyPr anchor="ctr">
            <a:norm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48587D05-08E8-C34A-7749-3D8625A35781}"/>
              </a:ext>
            </a:extLst>
          </p:cNvPr>
          <p:cNvSpPr>
            <a:spLocks noGrp="1"/>
          </p:cNvSpPr>
          <p:nvPr>
            <p:ph type="subTitle" idx="1"/>
          </p:nvPr>
        </p:nvSpPr>
        <p:spPr>
          <a:xfrm>
            <a:off x="2386360" y="3969838"/>
            <a:ext cx="9712713" cy="383009"/>
          </a:xfrm>
        </p:spPr>
        <p:txBody>
          <a:bodyPr anchor="ctr">
            <a:normAutofit/>
          </a:bodyPr>
          <a:lstStyle>
            <a:lvl1pPr marL="0" indent="0" algn="l">
              <a:buNone/>
              <a:defRPr sz="2000">
                <a:solidFill>
                  <a:schemeClr val="bg1"/>
                </a:solidFill>
                <a:latin typeface="DIN Alternate" panose="020B05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a:extLst>
              <a:ext uri="{FF2B5EF4-FFF2-40B4-BE49-F238E27FC236}">
                <a16:creationId xmlns:a16="http://schemas.microsoft.com/office/drawing/2014/main" id="{838CF60D-C2B0-25C3-3F78-902BCD85D3A2}"/>
              </a:ext>
            </a:extLst>
          </p:cNvPr>
          <p:cNvSpPr>
            <a:spLocks noGrp="1"/>
          </p:cNvSpPr>
          <p:nvPr>
            <p:ph type="sldNum" sz="quarter" idx="10"/>
          </p:nvPr>
        </p:nvSpPr>
        <p:spPr/>
        <p:txBody>
          <a:bodyPr/>
          <a:lstStyle/>
          <a:p>
            <a:fld id="{D0DBDE8A-B899-D846-AA21-92CB1B024ADC}" type="slidenum">
              <a:rPr lang="en-US" smtClean="0"/>
              <a:pPr/>
              <a:t>‹#›</a:t>
            </a:fld>
            <a:endParaRPr lang="en-US"/>
          </a:p>
        </p:txBody>
      </p:sp>
    </p:spTree>
    <p:extLst>
      <p:ext uri="{BB962C8B-B14F-4D97-AF65-F5344CB8AC3E}">
        <p14:creationId xmlns:p14="http://schemas.microsoft.com/office/powerpoint/2010/main" val="370749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DE25-42E3-8497-4FE5-545BB5E46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1C426-4DF1-0E5C-BA40-07BA8302E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2354C2-FE43-5974-D480-CC3C16C13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1273504-B313-30EC-C4C2-6E6CDBA3A3AB}"/>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369699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4" y="1718735"/>
            <a:ext cx="11106151" cy="4519084"/>
          </a:xfrm>
        </p:spPr>
        <p:txBody>
          <a:bodyPr/>
          <a:lstStyle>
            <a:lvl1pPr>
              <a:spcBef>
                <a:spcPts val="800"/>
              </a:spcBef>
              <a:spcAft>
                <a:spcPts val="0"/>
              </a:spcAft>
              <a:defRPr sz="1867" b="0" baseline="0"/>
            </a:lvl1pPr>
            <a:lvl2pPr marL="228589" indent="-228589">
              <a:spcBef>
                <a:spcPts val="800"/>
              </a:spcBef>
              <a:spcAft>
                <a:spcPts val="0"/>
              </a:spcAft>
              <a:buClr>
                <a:schemeClr val="accent3">
                  <a:lumMod val="75000"/>
                </a:schemeClr>
              </a:buClr>
              <a:buFont typeface="Wingdings" panose="05000000000000000000" pitchFamily="2" charset="2"/>
              <a:buChar char="§"/>
              <a:defRPr sz="1733"/>
            </a:lvl2pPr>
            <a:lvl3pPr marL="457178" indent="-228589">
              <a:spcBef>
                <a:spcPts val="800"/>
              </a:spcBef>
              <a:spcAft>
                <a:spcPts val="0"/>
              </a:spcAft>
              <a:buClr>
                <a:srgbClr val="3086AB"/>
              </a:buClr>
              <a:buFont typeface="Arial" panose="020B0604020202020204" pitchFamily="34" charset="0"/>
              <a:buChar char="•"/>
              <a:tabLst/>
              <a:defRPr baseline="0"/>
            </a:lvl3pPr>
            <a:lvl4pPr marL="687883" indent="-230706">
              <a:spcBef>
                <a:spcPts val="800"/>
              </a:spcBef>
              <a:spcAft>
                <a:spcPts val="0"/>
              </a:spcAft>
              <a:buFont typeface="Arial" panose="020B0604020202020204" pitchFamily="34" charset="0"/>
              <a:buChar char="-"/>
              <a:tabLst/>
              <a:defRPr baseline="0"/>
            </a:lvl4pPr>
            <a:lvl5pPr marL="916472" indent="-228589">
              <a:spcBef>
                <a:spcPts val="8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4" y="646178"/>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26946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cidence_curve_both">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1" name="TextBox 10">
            <a:extLst>
              <a:ext uri="{FF2B5EF4-FFF2-40B4-BE49-F238E27FC236}">
                <a16:creationId xmlns:a16="http://schemas.microsoft.com/office/drawing/2014/main" id="{AE28CF95-A464-ED2E-02F5-33BC91E1B7F7}"/>
              </a:ext>
            </a:extLst>
          </p:cNvPr>
          <p:cNvSpPr txBox="1"/>
          <p:nvPr userDrawn="1"/>
        </p:nvSpPr>
        <p:spPr>
          <a:xfrm>
            <a:off x="9097991" y="5636251"/>
            <a:ext cx="3053751" cy="95410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197400" y="1080657"/>
            <a:ext cx="11797200" cy="5356800"/>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194069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verview_page_gis">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plot">
            <a:extLst>
              <a:ext uri="{FF2B5EF4-FFF2-40B4-BE49-F238E27FC236}">
                <a16:creationId xmlns:a16="http://schemas.microsoft.com/office/drawing/2014/main" id="{98F917BA-FBF6-703A-773A-8D95F8DB09F3}"/>
              </a:ext>
            </a:extLst>
          </p:cNvPr>
          <p:cNvSpPr>
            <a:spLocks noGrp="1" noChangeAspect="1"/>
          </p:cNvSpPr>
          <p:nvPr>
            <p:ph type="pic" sz="quarter" idx="10"/>
          </p:nvPr>
        </p:nvSpPr>
        <p:spPr>
          <a:xfrm>
            <a:off x="22167" y="1535359"/>
            <a:ext cx="12147665" cy="4176000"/>
          </a:xfrm>
          <a:prstGeom prst="rect">
            <a:avLst/>
          </a:prstGeom>
        </p:spPr>
        <p:txBody>
          <a:bodyPr/>
          <a:lstStyle>
            <a:lvl1pPr algn="ctr">
              <a:defRPr/>
            </a:lvl1pPr>
          </a:lstStyle>
          <a:p>
            <a:endParaRPr lang="en-US" dirty="0"/>
          </a:p>
        </p:txBody>
      </p:sp>
      <p:sp>
        <p:nvSpPr>
          <p:cNvPr id="5" name="section">
            <a:extLst>
              <a:ext uri="{FF2B5EF4-FFF2-40B4-BE49-F238E27FC236}">
                <a16:creationId xmlns:a16="http://schemas.microsoft.com/office/drawing/2014/main" id="{97572DE0-4AEA-4321-1D5F-5149FB7DA24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361213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86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15861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2915" y="4407383"/>
            <a:ext cx="10363924" cy="1362097"/>
          </a:xfrm>
        </p:spPr>
        <p:txBody>
          <a:bodyPr anchor="t"/>
          <a:lstStyle>
            <a:lvl1pPr algn="l">
              <a:defRPr sz="3628" b="1" cap="all"/>
            </a:lvl1pPr>
          </a:lstStyle>
          <a:p>
            <a:r>
              <a:rPr lang="fr-FR"/>
              <a:t>Cliquez pour modifier le style du titre</a:t>
            </a:r>
            <a:endParaRPr lang="en-US"/>
          </a:p>
        </p:txBody>
      </p:sp>
      <p:sp>
        <p:nvSpPr>
          <p:cNvPr id="3" name="Espace réservé du texte 2"/>
          <p:cNvSpPr>
            <a:spLocks noGrp="1"/>
          </p:cNvSpPr>
          <p:nvPr>
            <p:ph type="body" idx="1"/>
          </p:nvPr>
        </p:nvSpPr>
        <p:spPr>
          <a:xfrm>
            <a:off x="962915" y="2907058"/>
            <a:ext cx="10363924" cy="1500322"/>
          </a:xfrm>
        </p:spPr>
        <p:txBody>
          <a:bodyPr anchor="b"/>
          <a:lstStyle>
            <a:lvl1pPr marL="0" indent="0">
              <a:buNone/>
              <a:defRPr sz="1905"/>
            </a:lvl1pPr>
            <a:lvl2pPr marL="414316" indent="0">
              <a:buNone/>
              <a:defRPr sz="1633"/>
            </a:lvl2pPr>
            <a:lvl3pPr marL="828628" indent="0">
              <a:buNone/>
              <a:defRPr sz="1451"/>
            </a:lvl3pPr>
            <a:lvl4pPr marL="1242944" indent="0">
              <a:buNone/>
              <a:defRPr sz="1270"/>
            </a:lvl4pPr>
            <a:lvl5pPr marL="1657259" indent="0">
              <a:buNone/>
              <a:defRPr sz="1270"/>
            </a:lvl5pPr>
            <a:lvl6pPr marL="2071573" indent="0">
              <a:buNone/>
              <a:defRPr sz="1270"/>
            </a:lvl6pPr>
            <a:lvl7pPr marL="2485889" indent="0">
              <a:buNone/>
              <a:defRPr sz="1270"/>
            </a:lvl7pPr>
            <a:lvl8pPr marL="2900202" indent="0">
              <a:buNone/>
              <a:defRPr sz="1270"/>
            </a:lvl8pPr>
            <a:lvl9pPr marL="3314516" indent="0">
              <a:buNone/>
              <a:defRPr sz="1270"/>
            </a:lvl9pPr>
          </a:lstStyle>
          <a:p>
            <a:pPr lvl="0"/>
            <a:r>
              <a:rPr lang="fr-FR"/>
              <a:t>Cliquez pour modifier les styles du texte du masque</a:t>
            </a:r>
          </a:p>
        </p:txBody>
      </p:sp>
    </p:spTree>
    <p:extLst>
      <p:ext uri="{BB962C8B-B14F-4D97-AF65-F5344CB8AC3E}">
        <p14:creationId xmlns:p14="http://schemas.microsoft.com/office/powerpoint/2010/main" val="2471616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624442" y="1500328"/>
            <a:ext cx="5344858" cy="4351223"/>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43060" y="1500328"/>
            <a:ext cx="5346670" cy="4351223"/>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614864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969" y="275017"/>
            <a:ext cx="10972076" cy="1143240"/>
          </a:xfrm>
        </p:spPr>
        <p:txBody>
          <a:bodyPr/>
          <a:lstStyle>
            <a:lvl1pPr>
              <a:defRPr/>
            </a:lvl1pPr>
          </a:lstStyle>
          <a:p>
            <a:r>
              <a:rPr lang="fr-FR"/>
              <a:t>Cliquez pour modifier le style du titre</a:t>
            </a:r>
            <a:endParaRPr lang="en-US"/>
          </a:p>
        </p:txBody>
      </p:sp>
      <p:sp>
        <p:nvSpPr>
          <p:cNvPr id="3" name="Espace réservé du texte 2"/>
          <p:cNvSpPr>
            <a:spLocks noGrp="1"/>
          </p:cNvSpPr>
          <p:nvPr>
            <p:ph type="body" idx="1"/>
          </p:nvPr>
        </p:nvSpPr>
        <p:spPr>
          <a:xfrm>
            <a:off x="609966" y="1534880"/>
            <a:ext cx="5386489" cy="639293"/>
          </a:xfrm>
        </p:spPr>
        <p:txBody>
          <a:bodyPr anchor="b"/>
          <a:lstStyle>
            <a:lvl1pPr marL="0" indent="0">
              <a:buNone/>
              <a:defRPr sz="2177" b="1"/>
            </a:lvl1pPr>
            <a:lvl2pPr marL="414316" indent="0">
              <a:buNone/>
              <a:defRPr sz="1905" b="1"/>
            </a:lvl2pPr>
            <a:lvl3pPr marL="828628" indent="0">
              <a:buNone/>
              <a:defRPr sz="1633" b="1"/>
            </a:lvl3pPr>
            <a:lvl4pPr marL="1242944" indent="0">
              <a:buNone/>
              <a:defRPr sz="1451" b="1"/>
            </a:lvl4pPr>
            <a:lvl5pPr marL="1657259" indent="0">
              <a:buNone/>
              <a:defRPr sz="1451" b="1"/>
            </a:lvl5pPr>
            <a:lvl6pPr marL="2071573" indent="0">
              <a:buNone/>
              <a:defRPr sz="1451" b="1"/>
            </a:lvl6pPr>
            <a:lvl7pPr marL="2485889" indent="0">
              <a:buNone/>
              <a:defRPr sz="1451" b="1"/>
            </a:lvl7pPr>
            <a:lvl8pPr marL="2900202" indent="0">
              <a:buNone/>
              <a:defRPr sz="1451" b="1"/>
            </a:lvl8pPr>
            <a:lvl9pPr marL="3314516" indent="0">
              <a:buNone/>
              <a:defRPr sz="1451" b="1"/>
            </a:lvl9pPr>
          </a:lstStyle>
          <a:p>
            <a:pPr lvl="0"/>
            <a:r>
              <a:rPr lang="fr-FR"/>
              <a:t>Cliquez pour modifier les styles du texte du masque</a:t>
            </a:r>
          </a:p>
        </p:txBody>
      </p:sp>
      <p:sp>
        <p:nvSpPr>
          <p:cNvPr id="4" name="Espace réservé du contenu 3"/>
          <p:cNvSpPr>
            <a:spLocks noGrp="1"/>
          </p:cNvSpPr>
          <p:nvPr>
            <p:ph sz="half" idx="2"/>
          </p:nvPr>
        </p:nvSpPr>
        <p:spPr>
          <a:xfrm>
            <a:off x="609966" y="2174174"/>
            <a:ext cx="5386489" cy="3952385"/>
          </a:xfrm>
        </p:spPr>
        <p:txBody>
          <a:bodyPr/>
          <a:lstStyle>
            <a:lvl1pPr>
              <a:defRPr sz="2177"/>
            </a:lvl1pPr>
            <a:lvl2pPr>
              <a:defRPr sz="1905"/>
            </a:lvl2pPr>
            <a:lvl3pPr>
              <a:defRPr sz="1633"/>
            </a:lvl3pPr>
            <a:lvl4pPr>
              <a:defRPr sz="1451"/>
            </a:lvl4pPr>
            <a:lvl5pPr>
              <a:defRPr sz="1451"/>
            </a:lvl5pPr>
            <a:lvl6pPr>
              <a:defRPr sz="1451"/>
            </a:lvl6pPr>
            <a:lvl7pPr>
              <a:defRPr sz="1451"/>
            </a:lvl7pPr>
            <a:lvl8pPr>
              <a:defRPr sz="1451"/>
            </a:lvl8pPr>
            <a:lvl9pPr>
              <a:defRPr sz="1451"/>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743" y="1534880"/>
            <a:ext cx="5388300" cy="639293"/>
          </a:xfrm>
        </p:spPr>
        <p:txBody>
          <a:bodyPr anchor="b"/>
          <a:lstStyle>
            <a:lvl1pPr marL="0" indent="0">
              <a:buNone/>
              <a:defRPr sz="2177" b="1"/>
            </a:lvl1pPr>
            <a:lvl2pPr marL="414316" indent="0">
              <a:buNone/>
              <a:defRPr sz="1905" b="1"/>
            </a:lvl2pPr>
            <a:lvl3pPr marL="828628" indent="0">
              <a:buNone/>
              <a:defRPr sz="1633" b="1"/>
            </a:lvl3pPr>
            <a:lvl4pPr marL="1242944" indent="0">
              <a:buNone/>
              <a:defRPr sz="1451" b="1"/>
            </a:lvl4pPr>
            <a:lvl5pPr marL="1657259" indent="0">
              <a:buNone/>
              <a:defRPr sz="1451" b="1"/>
            </a:lvl5pPr>
            <a:lvl6pPr marL="2071573" indent="0">
              <a:buNone/>
              <a:defRPr sz="1451" b="1"/>
            </a:lvl6pPr>
            <a:lvl7pPr marL="2485889" indent="0">
              <a:buNone/>
              <a:defRPr sz="1451" b="1"/>
            </a:lvl7pPr>
            <a:lvl8pPr marL="2900202" indent="0">
              <a:buNone/>
              <a:defRPr sz="1451" b="1"/>
            </a:lvl8pPr>
            <a:lvl9pPr marL="3314516" indent="0">
              <a:buNone/>
              <a:defRPr sz="1451" b="1"/>
            </a:lvl9pPr>
          </a:lstStyle>
          <a:p>
            <a:pPr lvl="0"/>
            <a:r>
              <a:rPr lang="fr-FR"/>
              <a:t>Cliquez pour modifier les styles du texte du masque</a:t>
            </a:r>
          </a:p>
        </p:txBody>
      </p:sp>
      <p:sp>
        <p:nvSpPr>
          <p:cNvPr id="6" name="Espace réservé du contenu 5"/>
          <p:cNvSpPr>
            <a:spLocks noGrp="1"/>
          </p:cNvSpPr>
          <p:nvPr>
            <p:ph sz="quarter" idx="4"/>
          </p:nvPr>
        </p:nvSpPr>
        <p:spPr>
          <a:xfrm>
            <a:off x="6193743" y="2174174"/>
            <a:ext cx="5388300" cy="3952385"/>
          </a:xfrm>
        </p:spPr>
        <p:txBody>
          <a:bodyPr/>
          <a:lstStyle>
            <a:lvl1pPr>
              <a:defRPr sz="2177"/>
            </a:lvl1pPr>
            <a:lvl2pPr>
              <a:defRPr sz="1905"/>
            </a:lvl2pPr>
            <a:lvl3pPr>
              <a:defRPr sz="1633"/>
            </a:lvl3pPr>
            <a:lvl4pPr>
              <a:defRPr sz="1451"/>
            </a:lvl4pPr>
            <a:lvl5pPr>
              <a:defRPr sz="1451"/>
            </a:lvl5pPr>
            <a:lvl6pPr>
              <a:defRPr sz="1451"/>
            </a:lvl6pPr>
            <a:lvl7pPr>
              <a:defRPr sz="1451"/>
            </a:lvl7pPr>
            <a:lvl8pPr>
              <a:defRPr sz="1451"/>
            </a:lvl8pPr>
            <a:lvl9pPr>
              <a:defRPr sz="1451"/>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61757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92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A0EE-5923-B5EB-6044-922F2AFDE5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B88EA-2298-7441-5F52-02AF21B76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5E2E6DAE-38E1-8462-95C0-8ABBE54FB692}"/>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3321104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969" y="273576"/>
            <a:ext cx="4010909" cy="1161958"/>
          </a:xfrm>
        </p:spPr>
        <p:txBody>
          <a:bodyPr anchor="b"/>
          <a:lstStyle>
            <a:lvl1pPr algn="l">
              <a:defRPr sz="1905" b="1"/>
            </a:lvl1pPr>
          </a:lstStyle>
          <a:p>
            <a:r>
              <a:rPr lang="fr-FR"/>
              <a:t>Cliquez pour modifier le style du titre</a:t>
            </a:r>
            <a:endParaRPr lang="en-US"/>
          </a:p>
        </p:txBody>
      </p:sp>
      <p:sp>
        <p:nvSpPr>
          <p:cNvPr id="3" name="Espace réservé du contenu 2"/>
          <p:cNvSpPr>
            <a:spLocks noGrp="1"/>
          </p:cNvSpPr>
          <p:nvPr>
            <p:ph idx="1"/>
          </p:nvPr>
        </p:nvSpPr>
        <p:spPr>
          <a:xfrm>
            <a:off x="4767482" y="273571"/>
            <a:ext cx="6814561" cy="5852986"/>
          </a:xfrm>
        </p:spPr>
        <p:txBody>
          <a:bodyPr/>
          <a:lstStyle>
            <a:lvl1pPr>
              <a:defRPr sz="2902"/>
            </a:lvl1pPr>
            <a:lvl2pPr>
              <a:defRPr sz="2630"/>
            </a:lvl2pPr>
            <a:lvl3pPr>
              <a:defRPr sz="2177"/>
            </a:lvl3pPr>
            <a:lvl4pPr>
              <a:defRPr sz="1905"/>
            </a:lvl4pPr>
            <a:lvl5pPr>
              <a:defRPr sz="1905"/>
            </a:lvl5pPr>
            <a:lvl6pPr>
              <a:defRPr sz="1905"/>
            </a:lvl6pPr>
            <a:lvl7pPr>
              <a:defRPr sz="1905"/>
            </a:lvl7pPr>
            <a:lvl8pPr>
              <a:defRPr sz="1905"/>
            </a:lvl8pPr>
            <a:lvl9pPr>
              <a:defRPr sz="19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969" y="1435535"/>
            <a:ext cx="4010909" cy="4691027"/>
          </a:xfrm>
        </p:spPr>
        <p:txBody>
          <a:bodyPr/>
          <a:lstStyle>
            <a:lvl1pPr marL="0" indent="0">
              <a:buNone/>
              <a:defRPr sz="1270"/>
            </a:lvl1pPr>
            <a:lvl2pPr marL="414316" indent="0">
              <a:buNone/>
              <a:defRPr sz="1179"/>
            </a:lvl2pPr>
            <a:lvl3pPr marL="828628" indent="0">
              <a:buNone/>
              <a:defRPr sz="907"/>
            </a:lvl3pPr>
            <a:lvl4pPr marL="1242944" indent="0">
              <a:buNone/>
              <a:defRPr sz="816"/>
            </a:lvl4pPr>
            <a:lvl5pPr marL="1657259" indent="0">
              <a:buNone/>
              <a:defRPr sz="816"/>
            </a:lvl5pPr>
            <a:lvl6pPr marL="2071573" indent="0">
              <a:buNone/>
              <a:defRPr sz="816"/>
            </a:lvl6pPr>
            <a:lvl7pPr marL="2485889" indent="0">
              <a:buNone/>
              <a:defRPr sz="816"/>
            </a:lvl7pPr>
            <a:lvl8pPr marL="2900202" indent="0">
              <a:buNone/>
              <a:defRPr sz="816"/>
            </a:lvl8pPr>
            <a:lvl9pPr marL="3314516" indent="0">
              <a:buNone/>
              <a:defRPr sz="816"/>
            </a:lvl9pPr>
          </a:lstStyle>
          <a:p>
            <a:pPr lvl="0"/>
            <a:r>
              <a:rPr lang="fr-FR"/>
              <a:t>Cliquez pour modifier les styles du texte du masque</a:t>
            </a:r>
          </a:p>
        </p:txBody>
      </p:sp>
    </p:spTree>
    <p:extLst>
      <p:ext uri="{BB962C8B-B14F-4D97-AF65-F5344CB8AC3E}">
        <p14:creationId xmlns:p14="http://schemas.microsoft.com/office/powerpoint/2010/main" val="3190250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76" y="4800456"/>
            <a:ext cx="7315924" cy="567300"/>
          </a:xfrm>
        </p:spPr>
        <p:txBody>
          <a:bodyPr anchor="b"/>
          <a:lstStyle>
            <a:lvl1pPr algn="l">
              <a:defRPr sz="1905" b="1"/>
            </a:lvl1pPr>
          </a:lstStyle>
          <a:p>
            <a:r>
              <a:rPr lang="fr-FR"/>
              <a:t>Cliquez pour modifier le style du titre</a:t>
            </a:r>
            <a:endParaRPr lang="en-US"/>
          </a:p>
        </p:txBody>
      </p:sp>
      <p:sp>
        <p:nvSpPr>
          <p:cNvPr id="3" name="Espace réservé pour une image  2"/>
          <p:cNvSpPr>
            <a:spLocks noGrp="1"/>
          </p:cNvSpPr>
          <p:nvPr>
            <p:ph type="pic" idx="1"/>
          </p:nvPr>
        </p:nvSpPr>
        <p:spPr>
          <a:xfrm>
            <a:off x="2389176" y="613376"/>
            <a:ext cx="7315924" cy="4113648"/>
          </a:xfrm>
        </p:spPr>
        <p:txBody>
          <a:bodyPr/>
          <a:lstStyle>
            <a:lvl1pPr marL="0" indent="0">
              <a:buNone/>
              <a:defRPr sz="2902"/>
            </a:lvl1pPr>
            <a:lvl2pPr marL="414316" indent="0">
              <a:buNone/>
              <a:defRPr sz="2630"/>
            </a:lvl2pPr>
            <a:lvl3pPr marL="828628" indent="0">
              <a:buNone/>
              <a:defRPr sz="2177"/>
            </a:lvl3pPr>
            <a:lvl4pPr marL="1242944" indent="0">
              <a:buNone/>
              <a:defRPr sz="1905"/>
            </a:lvl4pPr>
            <a:lvl5pPr marL="1657259" indent="0">
              <a:buNone/>
              <a:defRPr sz="1905"/>
            </a:lvl5pPr>
            <a:lvl6pPr marL="2071573" indent="0">
              <a:buNone/>
              <a:defRPr sz="1905"/>
            </a:lvl6pPr>
            <a:lvl7pPr marL="2485889" indent="0">
              <a:buNone/>
              <a:defRPr sz="1905"/>
            </a:lvl7pPr>
            <a:lvl8pPr marL="2900202" indent="0">
              <a:buNone/>
              <a:defRPr sz="1905"/>
            </a:lvl8pPr>
            <a:lvl9pPr marL="3314516" indent="0">
              <a:buNone/>
              <a:defRPr sz="1905"/>
            </a:lvl9pPr>
          </a:lstStyle>
          <a:p>
            <a:pPr lvl="0"/>
            <a:endParaRPr lang="en-US" noProof="0"/>
          </a:p>
        </p:txBody>
      </p:sp>
      <p:sp>
        <p:nvSpPr>
          <p:cNvPr id="4" name="Espace réservé du texte 3"/>
          <p:cNvSpPr>
            <a:spLocks noGrp="1"/>
          </p:cNvSpPr>
          <p:nvPr>
            <p:ph type="body" sz="half" idx="2"/>
          </p:nvPr>
        </p:nvSpPr>
        <p:spPr>
          <a:xfrm>
            <a:off x="2389176" y="5367757"/>
            <a:ext cx="7315924" cy="804876"/>
          </a:xfrm>
        </p:spPr>
        <p:txBody>
          <a:bodyPr/>
          <a:lstStyle>
            <a:lvl1pPr marL="0" indent="0">
              <a:buNone/>
              <a:defRPr sz="1270"/>
            </a:lvl1pPr>
            <a:lvl2pPr marL="414316" indent="0">
              <a:buNone/>
              <a:defRPr sz="1179"/>
            </a:lvl2pPr>
            <a:lvl3pPr marL="828628" indent="0">
              <a:buNone/>
              <a:defRPr sz="907"/>
            </a:lvl3pPr>
            <a:lvl4pPr marL="1242944" indent="0">
              <a:buNone/>
              <a:defRPr sz="816"/>
            </a:lvl4pPr>
            <a:lvl5pPr marL="1657259" indent="0">
              <a:buNone/>
              <a:defRPr sz="816"/>
            </a:lvl5pPr>
            <a:lvl6pPr marL="2071573" indent="0">
              <a:buNone/>
              <a:defRPr sz="816"/>
            </a:lvl6pPr>
            <a:lvl7pPr marL="2485889" indent="0">
              <a:buNone/>
              <a:defRPr sz="816"/>
            </a:lvl7pPr>
            <a:lvl8pPr marL="2900202" indent="0">
              <a:buNone/>
              <a:defRPr sz="816"/>
            </a:lvl8pPr>
            <a:lvl9pPr marL="3314516" indent="0">
              <a:buNone/>
              <a:defRPr sz="816"/>
            </a:lvl9pPr>
          </a:lstStyle>
          <a:p>
            <a:pPr lvl="0"/>
            <a:r>
              <a:rPr lang="fr-FR"/>
              <a:t>Cliquez pour modifier les styles du texte du masque</a:t>
            </a:r>
          </a:p>
        </p:txBody>
      </p:sp>
    </p:spTree>
    <p:extLst>
      <p:ext uri="{BB962C8B-B14F-4D97-AF65-F5344CB8AC3E}">
        <p14:creationId xmlns:p14="http://schemas.microsoft.com/office/powerpoint/2010/main" val="2169470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21572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44000" y="0"/>
            <a:ext cx="3048000" cy="5851545"/>
          </a:xfrm>
        </p:spPr>
        <p:txBody>
          <a:bodyPr vert="eaVert"/>
          <a:lstStyle/>
          <a:p>
            <a:r>
              <a:rPr lang="fr-FR"/>
              <a:t>Cliquez pour modifier le style du titre</a:t>
            </a:r>
            <a:endParaRPr lang="en-US"/>
          </a:p>
        </p:txBody>
      </p:sp>
      <p:sp>
        <p:nvSpPr>
          <p:cNvPr id="3" name="Espace réservé du texte vertical 2"/>
          <p:cNvSpPr>
            <a:spLocks noGrp="1"/>
          </p:cNvSpPr>
          <p:nvPr>
            <p:ph type="body" orient="vert" idx="1"/>
          </p:nvPr>
        </p:nvSpPr>
        <p:spPr>
          <a:xfrm>
            <a:off x="0" y="0"/>
            <a:ext cx="8970242" cy="585154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227243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114">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3" y="4482004"/>
            <a:ext cx="12191999" cy="1655999"/>
          </a:xfrm>
          <a:solidFill>
            <a:schemeClr val="tx2"/>
          </a:solidFill>
        </p:spPr>
        <p:txBody>
          <a:bodyPr lIns="468000" tIns="360000" rIns="360000" bIns="828000" anchor="b">
            <a:noAutofit/>
          </a:bodyPr>
          <a:lstStyle>
            <a:lvl1pPr marL="0" indent="0" algn="l">
              <a:lnSpc>
                <a:spcPct val="90000"/>
              </a:lnSpc>
              <a:buNone/>
              <a:defRPr sz="1909" b="1">
                <a:solidFill>
                  <a:schemeClr val="bg1"/>
                </a:solidFill>
                <a:latin typeface="+mj-lt"/>
                <a:cs typeface="Arial" panose="020B0604020202020204" pitchFamily="34" charset="0"/>
              </a:defRPr>
            </a:lvl1pPr>
            <a:lvl2pPr marL="363716" indent="0" algn="ctr">
              <a:buNone/>
              <a:defRPr sz="1591"/>
            </a:lvl2pPr>
            <a:lvl3pPr marL="727432" indent="0" algn="ctr">
              <a:buNone/>
              <a:defRPr sz="1432"/>
            </a:lvl3pPr>
            <a:lvl4pPr marL="1091148" indent="0" algn="ctr">
              <a:buNone/>
              <a:defRPr sz="1273"/>
            </a:lvl4pPr>
            <a:lvl5pPr marL="1454864" indent="0" algn="ctr">
              <a:buNone/>
              <a:defRPr sz="1273"/>
            </a:lvl5pPr>
            <a:lvl6pPr marL="1818581" indent="0" algn="ctr">
              <a:buNone/>
              <a:defRPr sz="1273"/>
            </a:lvl6pPr>
            <a:lvl7pPr marL="2182297" indent="0" algn="ctr">
              <a:buNone/>
              <a:defRPr sz="1273"/>
            </a:lvl7pPr>
            <a:lvl8pPr marL="2546013" indent="0" algn="ctr">
              <a:buNone/>
              <a:defRPr sz="1273"/>
            </a:lvl8pPr>
            <a:lvl9pPr marL="2909729" indent="0" algn="ctr">
              <a:buNone/>
              <a:defRPr sz="1273"/>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341">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1" y="6507006"/>
            <a:ext cx="5971600" cy="247650"/>
          </a:xfrm>
        </p:spPr>
        <p:txBody>
          <a:bodyPr lIns="0" anchor="ctr">
            <a:noAutofit/>
          </a:bodyPr>
          <a:lstStyle>
            <a:lvl1pPr>
              <a:defRPr sz="795"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5" y="6476048"/>
            <a:ext cx="2195259" cy="247650"/>
          </a:xfrm>
        </p:spPr>
        <p:txBody>
          <a:bodyPr rIns="0" anchor="ctr">
            <a:noAutofit/>
          </a:bodyPr>
          <a:lstStyle>
            <a:lvl1pPr algn="ctr">
              <a:defRPr sz="1273"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73"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1" y="485185"/>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96306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066800"/>
          </a:xfrm>
          <a:solidFill>
            <a:srgbClr val="003264"/>
          </a:solidFill>
        </p:spPr>
        <p:txBody>
          <a:bodyPr lIns="182880" rIns="182880">
            <a:normAutofit/>
          </a:bodyPr>
          <a:lstStyle>
            <a:lvl1pPr algn="l">
              <a:defRPr sz="2068">
                <a:solidFill>
                  <a:schemeClr val="bg1"/>
                </a:solidFill>
              </a:defRPr>
            </a:lvl1pPr>
          </a:lstStyle>
          <a:p>
            <a:r>
              <a:rPr lang="en-US"/>
              <a:t>[Slide title]</a:t>
            </a:r>
          </a:p>
        </p:txBody>
      </p:sp>
      <p:sp>
        <p:nvSpPr>
          <p:cNvPr id="5" name="Slide Number Placeholder 4"/>
          <p:cNvSpPr>
            <a:spLocks noGrp="1"/>
          </p:cNvSpPr>
          <p:nvPr>
            <p:ph type="sldNum" sz="quarter" idx="12"/>
          </p:nvPr>
        </p:nvSpPr>
        <p:spPr>
          <a:xfrm>
            <a:off x="11482754" y="6430300"/>
            <a:ext cx="576064" cy="365125"/>
          </a:xfrm>
          <a:prstGeom prst="rect">
            <a:avLst/>
          </a:prstGeom>
        </p:spPr>
        <p:txBody>
          <a:bodyPr/>
          <a:lstStyle/>
          <a:p>
            <a:pPr defTabSz="829361" rtl="1" fontAlgn="base">
              <a:spcBef>
                <a:spcPct val="0"/>
              </a:spcBef>
              <a:spcAft>
                <a:spcPct val="0"/>
              </a:spcAft>
            </a:pPr>
            <a:r>
              <a:rPr lang="en-US" sz="3537" b="1">
                <a:solidFill>
                  <a:srgbClr val="000066"/>
                </a:solidFill>
              </a:rPr>
              <a:t>| </a:t>
            </a:r>
            <a:fld id="{34CDFDA6-A88D-4274-8B69-D4FB7B326764}" type="slidenum">
              <a:rPr lang="en-US" sz="3537" b="1" smtClean="0">
                <a:solidFill>
                  <a:srgbClr val="000066"/>
                </a:solidFill>
              </a:rPr>
              <a:pPr defTabSz="829361" rtl="1" fontAlgn="base">
                <a:spcBef>
                  <a:spcPct val="0"/>
                </a:spcBef>
                <a:spcAft>
                  <a:spcPct val="0"/>
                </a:spcAft>
              </a:pPr>
              <a:t>‹#›</a:t>
            </a:fld>
            <a:endParaRPr lang="en-US" sz="3537" b="1">
              <a:solidFill>
                <a:srgbClr val="000066"/>
              </a:solidFill>
            </a:endParaRPr>
          </a:p>
        </p:txBody>
      </p:sp>
    </p:spTree>
    <p:extLst>
      <p:ext uri="{BB962C8B-B14F-4D97-AF65-F5344CB8AC3E}">
        <p14:creationId xmlns:p14="http://schemas.microsoft.com/office/powerpoint/2010/main" val="2256540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2" y="1800001"/>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6"/>
            <a:ext cx="8160000" cy="288925"/>
          </a:xfrm>
        </p:spPr>
        <p:txBody>
          <a:bodyPr lIns="18000" anchor="ctr">
            <a:normAutofit/>
          </a:bodyPr>
          <a:lstStyle>
            <a:lvl1pPr>
              <a:defRPr sz="1273"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pPr defTabSz="829361" rtl="1" fontAlgn="base">
              <a:spcBef>
                <a:spcPct val="0"/>
              </a:spcBef>
              <a:spcAft>
                <a:spcPct val="0"/>
              </a:spcAft>
            </a:pPr>
            <a:fld id="{DBBD5940-C712-4922-B6D0-9BA659CDDD4C}" type="datetime1">
              <a:rPr lang="en-GB" sz="3537" b="1" smtClean="0">
                <a:solidFill>
                  <a:prstClr val="black"/>
                </a:solidFill>
              </a:rPr>
              <a:pPr defTabSz="829361" rtl="1" fontAlgn="base">
                <a:spcBef>
                  <a:spcPct val="0"/>
                </a:spcBef>
                <a:spcAft>
                  <a:spcPct val="0"/>
                </a:spcAft>
              </a:pPr>
              <a:t>04/09/2024</a:t>
            </a:fld>
            <a:endParaRPr lang="en-GB" sz="3537" b="1">
              <a:solidFill>
                <a:prstClr val="black"/>
              </a:solidFill>
            </a:endParaRPr>
          </a:p>
        </p:txBody>
      </p:sp>
      <p:sp>
        <p:nvSpPr>
          <p:cNvPr id="5" name="Footer Placeholder 4"/>
          <p:cNvSpPr>
            <a:spLocks noGrp="1"/>
          </p:cNvSpPr>
          <p:nvPr>
            <p:ph type="ftr" sz="quarter" idx="15"/>
          </p:nvPr>
        </p:nvSpPr>
        <p:spPr bwMode="invGray"/>
        <p:txBody>
          <a:bodyPr/>
          <a:lstStyle/>
          <a:p>
            <a:pPr defTabSz="829361" rtl="1" fontAlgn="base">
              <a:spcBef>
                <a:spcPct val="0"/>
              </a:spcBef>
              <a:spcAft>
                <a:spcPct val="0"/>
              </a:spcAft>
            </a:pPr>
            <a:r>
              <a:rPr lang="en-GB" sz="3537" b="1">
                <a:solidFill>
                  <a:prstClr val="black"/>
                </a:solidFill>
              </a:rPr>
              <a:t>|     Title of the presentation</a:t>
            </a:r>
          </a:p>
        </p:txBody>
      </p:sp>
      <p:sp>
        <p:nvSpPr>
          <p:cNvPr id="13" name="Text Placeholder 7"/>
          <p:cNvSpPr>
            <a:spLocks noGrp="1"/>
          </p:cNvSpPr>
          <p:nvPr>
            <p:ph type="body" sz="quarter" idx="21" hasCustomPrompt="1"/>
          </p:nvPr>
        </p:nvSpPr>
        <p:spPr bwMode="invGray">
          <a:xfrm>
            <a:off x="479999" y="6289421"/>
            <a:ext cx="11226365" cy="208579"/>
          </a:xfrm>
        </p:spPr>
        <p:txBody>
          <a:bodyPr anchor="t">
            <a:normAutofit/>
          </a:bodyPr>
          <a:lstStyle>
            <a:lvl1pPr marL="0" indent="0">
              <a:buNone/>
              <a:defRPr sz="637"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60000"/>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723818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7B95-1144-DB52-181B-6B1DD646C3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F6445-2651-8280-2B79-D9A04261A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34F028-2109-03F9-5781-1BDF270359AE}"/>
              </a:ext>
            </a:extLst>
          </p:cNvPr>
          <p:cNvSpPr>
            <a:spLocks noGrp="1"/>
          </p:cNvSpPr>
          <p:nvPr>
            <p:ph type="dt" sz="half" idx="10"/>
          </p:nvPr>
        </p:nvSpPr>
        <p:spPr/>
        <p:txBody>
          <a:bodyPr/>
          <a:lstStyle/>
          <a:p>
            <a:fld id="{0993F5E8-33D9-4AB5-A0E1-1EA9B081B219}" type="datetimeFigureOut">
              <a:rPr lang="en-US" smtClean="0"/>
              <a:t>9/4/2024</a:t>
            </a:fld>
            <a:endParaRPr lang="en-US"/>
          </a:p>
        </p:txBody>
      </p:sp>
      <p:sp>
        <p:nvSpPr>
          <p:cNvPr id="5" name="Footer Placeholder 4">
            <a:extLst>
              <a:ext uri="{FF2B5EF4-FFF2-40B4-BE49-F238E27FC236}">
                <a16:creationId xmlns:a16="http://schemas.microsoft.com/office/drawing/2014/main" id="{7E3DE89C-1DBD-35AD-D241-99E7362FF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B4C5-AC92-1888-569A-8D5D24F25BB7}"/>
              </a:ext>
            </a:extLst>
          </p:cNvPr>
          <p:cNvSpPr>
            <a:spLocks noGrp="1"/>
          </p:cNvSpPr>
          <p:nvPr>
            <p:ph type="sldNum" sz="quarter" idx="12"/>
          </p:nvPr>
        </p:nvSpPr>
        <p:spPr/>
        <p:txBody>
          <a:bodyPr/>
          <a:lstStyle/>
          <a:p>
            <a:fld id="{6FE28AED-53B0-4060-A012-C9E03357C665}" type="slidenum">
              <a:rPr lang="en-US" smtClean="0"/>
              <a:t>‹#›</a:t>
            </a:fld>
            <a:endParaRPr lang="en-US"/>
          </a:p>
        </p:txBody>
      </p:sp>
    </p:spTree>
    <p:extLst>
      <p:ext uri="{BB962C8B-B14F-4D97-AF65-F5344CB8AC3E}">
        <p14:creationId xmlns:p14="http://schemas.microsoft.com/office/powerpoint/2010/main" val="4066913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57200" y="685800"/>
            <a:ext cx="11277600" cy="100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2400"/>
              <a:buFont typeface="Calibri"/>
              <a:buNone/>
              <a:defRPr>
                <a:solidFill>
                  <a:srgbClr val="00205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 name="Google Shape;63;p15"/>
          <p:cNvSpPr txBox="1">
            <a:spLocks noGrp="1"/>
          </p:cNvSpPr>
          <p:nvPr>
            <p:ph type="body" idx="1"/>
          </p:nvPr>
        </p:nvSpPr>
        <p:spPr>
          <a:xfrm>
            <a:off x="457200" y="1825625"/>
            <a:ext cx="7467600" cy="3884400"/>
          </a:xfrm>
          <a:prstGeom prst="rect">
            <a:avLst/>
          </a:prstGeom>
          <a:noFill/>
          <a:ln>
            <a:noFill/>
          </a:ln>
        </p:spPr>
        <p:txBody>
          <a:bodyPr spcFirstLastPara="1" wrap="square" lIns="0" tIns="0" rIns="0" bIns="0" anchor="t" anchorCtr="0">
            <a:normAutofit/>
          </a:bodyPr>
          <a:lstStyle>
            <a:lvl1pPr marL="609585" lvl="0" indent="-423323" algn="l" rtl="0">
              <a:lnSpc>
                <a:spcPct val="100000"/>
              </a:lnSpc>
              <a:spcBef>
                <a:spcPts val="1067"/>
              </a:spcBef>
              <a:spcAft>
                <a:spcPts val="0"/>
              </a:spcAft>
              <a:buClr>
                <a:schemeClr val="dk1"/>
              </a:buClr>
              <a:buSzPts val="1400"/>
              <a:buChar char="•"/>
              <a:defRPr/>
            </a:lvl1pPr>
            <a:lvl2pPr marL="1219170" lvl="1" indent="-423323" algn="l" rtl="0">
              <a:lnSpc>
                <a:spcPct val="100000"/>
              </a:lnSpc>
              <a:spcBef>
                <a:spcPts val="533"/>
              </a:spcBef>
              <a:spcAft>
                <a:spcPts val="0"/>
              </a:spcAft>
              <a:buClr>
                <a:schemeClr val="dk1"/>
              </a:buClr>
              <a:buSzPts val="1400"/>
              <a:buChar char="•"/>
              <a:defRPr/>
            </a:lvl2pPr>
            <a:lvl3pPr marL="1828754" lvl="2" indent="-423323" algn="l" rtl="0">
              <a:lnSpc>
                <a:spcPct val="100000"/>
              </a:lnSpc>
              <a:spcBef>
                <a:spcPts val="533"/>
              </a:spcBef>
              <a:spcAft>
                <a:spcPts val="0"/>
              </a:spcAft>
              <a:buClr>
                <a:schemeClr val="dk1"/>
              </a:buClr>
              <a:buSzPts val="1400"/>
              <a:buChar char="•"/>
              <a:defRPr/>
            </a:lvl3pPr>
            <a:lvl4pPr marL="2438339" lvl="3" indent="-423323" algn="l" rtl="0">
              <a:lnSpc>
                <a:spcPct val="100000"/>
              </a:lnSpc>
              <a:spcBef>
                <a:spcPts val="533"/>
              </a:spcBef>
              <a:spcAft>
                <a:spcPts val="0"/>
              </a:spcAft>
              <a:buClr>
                <a:schemeClr val="dk1"/>
              </a:buClr>
              <a:buSzPts val="1400"/>
              <a:buChar char="•"/>
              <a:defRPr/>
            </a:lvl4pPr>
            <a:lvl5pPr marL="3047924" lvl="4" indent="-423323" algn="l" rtl="0">
              <a:lnSpc>
                <a:spcPct val="10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4" name="Google Shape;64;p15"/>
          <p:cNvSpPr txBox="1">
            <a:spLocks noGrp="1"/>
          </p:cNvSpPr>
          <p:nvPr>
            <p:ph type="ftr" idx="11"/>
          </p:nvPr>
        </p:nvSpPr>
        <p:spPr>
          <a:xfrm>
            <a:off x="6200172" y="6397384"/>
            <a:ext cx="51548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00205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11354764" y="6397384"/>
            <a:ext cx="380000" cy="320800"/>
          </a:xfrm>
          <a:prstGeom prst="rect">
            <a:avLst/>
          </a:prstGeom>
          <a:noFill/>
          <a:ln>
            <a:noFill/>
          </a:ln>
        </p:spPr>
        <p:txBody>
          <a:bodyPr spcFirstLastPara="1" wrap="square" lIns="0" tIns="0" rIns="0" bIns="0" anchor="t" anchorCtr="0">
            <a:noAutofit/>
          </a:bodyPr>
          <a:lstStyle>
            <a:lvl1pPr marL="0" lvl="0" indent="0" algn="r" rtl="0">
              <a:spcBef>
                <a:spcPts val="0"/>
              </a:spcBef>
              <a:buNone/>
              <a:defRPr sz="933" b="0" i="0" u="none" strike="noStrike" cap="none">
                <a:solidFill>
                  <a:srgbClr val="00205C"/>
                </a:solidFill>
                <a:latin typeface="Calibri"/>
                <a:ea typeface="Calibri"/>
                <a:cs typeface="Calibri"/>
                <a:sym typeface="Calibri"/>
              </a:defRPr>
            </a:lvl1pPr>
            <a:lvl2pPr marL="0" lvl="1" indent="0" algn="r" rtl="0">
              <a:spcBef>
                <a:spcPts val="0"/>
              </a:spcBef>
              <a:buNone/>
              <a:defRPr sz="933" b="0" i="0" u="none" strike="noStrike" cap="none">
                <a:solidFill>
                  <a:srgbClr val="00205C"/>
                </a:solidFill>
                <a:latin typeface="Calibri"/>
                <a:ea typeface="Calibri"/>
                <a:cs typeface="Calibri"/>
                <a:sym typeface="Calibri"/>
              </a:defRPr>
            </a:lvl2pPr>
            <a:lvl3pPr marL="0" lvl="2" indent="0" algn="r" rtl="0">
              <a:spcBef>
                <a:spcPts val="0"/>
              </a:spcBef>
              <a:buNone/>
              <a:defRPr sz="933" b="0" i="0" u="none" strike="noStrike" cap="none">
                <a:solidFill>
                  <a:srgbClr val="00205C"/>
                </a:solidFill>
                <a:latin typeface="Calibri"/>
                <a:ea typeface="Calibri"/>
                <a:cs typeface="Calibri"/>
                <a:sym typeface="Calibri"/>
              </a:defRPr>
            </a:lvl3pPr>
            <a:lvl4pPr marL="0" lvl="3" indent="0" algn="r" rtl="0">
              <a:spcBef>
                <a:spcPts val="0"/>
              </a:spcBef>
              <a:buNone/>
              <a:defRPr sz="933" b="0" i="0" u="none" strike="noStrike" cap="none">
                <a:solidFill>
                  <a:srgbClr val="00205C"/>
                </a:solidFill>
                <a:latin typeface="Calibri"/>
                <a:ea typeface="Calibri"/>
                <a:cs typeface="Calibri"/>
                <a:sym typeface="Calibri"/>
              </a:defRPr>
            </a:lvl4pPr>
            <a:lvl5pPr marL="0" lvl="4" indent="0" algn="r" rtl="0">
              <a:spcBef>
                <a:spcPts val="0"/>
              </a:spcBef>
              <a:buNone/>
              <a:defRPr sz="933" b="0" i="0" u="none" strike="noStrike" cap="none">
                <a:solidFill>
                  <a:srgbClr val="00205C"/>
                </a:solidFill>
                <a:latin typeface="Calibri"/>
                <a:ea typeface="Calibri"/>
                <a:cs typeface="Calibri"/>
                <a:sym typeface="Calibri"/>
              </a:defRPr>
            </a:lvl5pPr>
            <a:lvl6pPr marL="0" lvl="5" indent="0" algn="r" rtl="0">
              <a:spcBef>
                <a:spcPts val="0"/>
              </a:spcBef>
              <a:buNone/>
              <a:defRPr sz="933" b="0" i="0" u="none" strike="noStrike" cap="none">
                <a:solidFill>
                  <a:srgbClr val="00205C"/>
                </a:solidFill>
                <a:latin typeface="Calibri"/>
                <a:ea typeface="Calibri"/>
                <a:cs typeface="Calibri"/>
                <a:sym typeface="Calibri"/>
              </a:defRPr>
            </a:lvl6pPr>
            <a:lvl7pPr marL="0" lvl="6" indent="0" algn="r" rtl="0">
              <a:spcBef>
                <a:spcPts val="0"/>
              </a:spcBef>
              <a:buNone/>
              <a:defRPr sz="933" b="0" i="0" u="none" strike="noStrike" cap="none">
                <a:solidFill>
                  <a:srgbClr val="00205C"/>
                </a:solidFill>
                <a:latin typeface="Calibri"/>
                <a:ea typeface="Calibri"/>
                <a:cs typeface="Calibri"/>
                <a:sym typeface="Calibri"/>
              </a:defRPr>
            </a:lvl7pPr>
            <a:lvl8pPr marL="0" lvl="7" indent="0" algn="r" rtl="0">
              <a:spcBef>
                <a:spcPts val="0"/>
              </a:spcBef>
              <a:buNone/>
              <a:defRPr sz="933" b="0" i="0" u="none" strike="noStrike" cap="none">
                <a:solidFill>
                  <a:srgbClr val="00205C"/>
                </a:solidFill>
                <a:latin typeface="Calibri"/>
                <a:ea typeface="Calibri"/>
                <a:cs typeface="Calibri"/>
                <a:sym typeface="Calibri"/>
              </a:defRPr>
            </a:lvl8pPr>
            <a:lvl9pPr marL="0" lvl="8" indent="0" algn="r" rtl="0">
              <a:spcBef>
                <a:spcPts val="0"/>
              </a:spcBef>
              <a:buNone/>
              <a:defRPr sz="933" b="0" i="0" u="none" strike="noStrike" cap="none">
                <a:solidFill>
                  <a:srgbClr val="00205C"/>
                </a:solidFill>
                <a:latin typeface="Calibri"/>
                <a:ea typeface="Calibri"/>
                <a:cs typeface="Calibri"/>
                <a:sym typeface="Calibri"/>
              </a:defRPr>
            </a:lvl9pPr>
          </a:lstStyle>
          <a:p>
            <a:fld id="{00000000-1234-1234-1234-123412341234}" type="slidenum">
              <a:rPr lang="en" smtClean="0"/>
              <a:pPr/>
              <a:t>‹#›</a:t>
            </a:fld>
            <a:endParaRPr lang="en"/>
          </a:p>
        </p:txBody>
      </p:sp>
      <p:cxnSp>
        <p:nvCxnSpPr>
          <p:cNvPr id="66" name="Google Shape;66;p1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7" name="Google Shape;67;p15"/>
          <p:cNvSpPr txBox="1">
            <a:spLocks noGrp="1"/>
          </p:cNvSpPr>
          <p:nvPr>
            <p:ph type="body" idx="2"/>
          </p:nvPr>
        </p:nvSpPr>
        <p:spPr>
          <a:xfrm>
            <a:off x="8077200" y="1828801"/>
            <a:ext cx="3657600" cy="4343600"/>
          </a:xfrm>
          <a:prstGeom prst="rect">
            <a:avLst/>
          </a:prstGeom>
          <a:solidFill>
            <a:srgbClr val="DDEFF9"/>
          </a:solidFill>
          <a:ln>
            <a:noFill/>
          </a:ln>
        </p:spPr>
        <p:txBody>
          <a:bodyPr spcFirstLastPara="1" wrap="square" lIns="137150" tIns="137150" rIns="137150" bIns="137150" anchor="t" anchorCtr="0">
            <a:normAutofit/>
          </a:bodyPr>
          <a:lstStyle>
            <a:lvl1pPr marL="609585" lvl="0" indent="-304792" algn="l" rtl="0">
              <a:lnSpc>
                <a:spcPct val="100000"/>
              </a:lnSpc>
              <a:spcBef>
                <a:spcPts val="1067"/>
              </a:spcBef>
              <a:spcAft>
                <a:spcPts val="0"/>
              </a:spcAft>
              <a:buClr>
                <a:srgbClr val="00205C"/>
              </a:buClr>
              <a:buSzPts val="1500"/>
              <a:buNone/>
              <a:defRPr sz="2000">
                <a:solidFill>
                  <a:srgbClr val="00205C"/>
                </a:solidFill>
              </a:defRPr>
            </a:lvl1pPr>
            <a:lvl2pPr marL="1219170" lvl="1" indent="-304792" algn="l" rtl="0">
              <a:lnSpc>
                <a:spcPct val="100000"/>
              </a:lnSpc>
              <a:spcBef>
                <a:spcPts val="533"/>
              </a:spcBef>
              <a:spcAft>
                <a:spcPts val="0"/>
              </a:spcAft>
              <a:buClr>
                <a:srgbClr val="00205C"/>
              </a:buClr>
              <a:buSzPts val="1500"/>
              <a:buNone/>
              <a:defRPr sz="2000">
                <a:solidFill>
                  <a:srgbClr val="00205C"/>
                </a:solidFill>
              </a:defRPr>
            </a:lvl2pPr>
            <a:lvl3pPr marL="1828754" lvl="2" indent="-304792" algn="l" rtl="0">
              <a:lnSpc>
                <a:spcPct val="100000"/>
              </a:lnSpc>
              <a:spcBef>
                <a:spcPts val="533"/>
              </a:spcBef>
              <a:spcAft>
                <a:spcPts val="0"/>
              </a:spcAft>
              <a:buClr>
                <a:srgbClr val="00205C"/>
              </a:buClr>
              <a:buSzPts val="1500"/>
              <a:buNone/>
              <a:defRPr sz="2000">
                <a:solidFill>
                  <a:srgbClr val="00205C"/>
                </a:solidFill>
              </a:defRPr>
            </a:lvl3pPr>
            <a:lvl4pPr marL="2438339" lvl="3" indent="-304792" algn="l" rtl="0">
              <a:lnSpc>
                <a:spcPct val="100000"/>
              </a:lnSpc>
              <a:spcBef>
                <a:spcPts val="533"/>
              </a:spcBef>
              <a:spcAft>
                <a:spcPts val="0"/>
              </a:spcAft>
              <a:buClr>
                <a:srgbClr val="00205C"/>
              </a:buClr>
              <a:buSzPts val="1500"/>
              <a:buNone/>
              <a:defRPr sz="2000">
                <a:solidFill>
                  <a:srgbClr val="00205C"/>
                </a:solidFill>
              </a:defRPr>
            </a:lvl4pPr>
            <a:lvl5pPr marL="3047924" lvl="4" indent="-304792" algn="l" rtl="0">
              <a:lnSpc>
                <a:spcPct val="100000"/>
              </a:lnSpc>
              <a:spcBef>
                <a:spcPts val="533"/>
              </a:spcBef>
              <a:spcAft>
                <a:spcPts val="0"/>
              </a:spcAft>
              <a:buClr>
                <a:srgbClr val="00205C"/>
              </a:buClr>
              <a:buSzPts val="1500"/>
              <a:buNone/>
              <a:defRPr sz="2000">
                <a:solidFill>
                  <a:srgbClr val="00205C"/>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68" name="Google Shape;68;p15"/>
          <p:cNvPicPr preferRelativeResize="0"/>
          <p:nvPr/>
        </p:nvPicPr>
        <p:blipFill rotWithShape="1">
          <a:blip r:embed="rId2">
            <a:alphaModFix/>
          </a:blip>
          <a:srcRect/>
          <a:stretch/>
        </p:blipFill>
        <p:spPr>
          <a:xfrm>
            <a:off x="457204" y="6000907"/>
            <a:ext cx="1828795" cy="556812"/>
          </a:xfrm>
          <a:prstGeom prst="rect">
            <a:avLst/>
          </a:prstGeom>
          <a:noFill/>
          <a:ln>
            <a:noFill/>
          </a:ln>
        </p:spPr>
      </p:pic>
    </p:spTree>
    <p:extLst>
      <p:ext uri="{BB962C8B-B14F-4D97-AF65-F5344CB8AC3E}">
        <p14:creationId xmlns:p14="http://schemas.microsoft.com/office/powerpoint/2010/main" val="2861169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2930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D5AE-8498-8289-0B7A-9CDB67CC1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B8264-BB2D-6EAB-E1F3-14D31F9017D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A7BCA56-725B-FBFB-4F1A-2D46E25D9033}"/>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191508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446067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2"/>
        <p:cNvGrpSpPr/>
        <p:nvPr/>
      </p:nvGrpSpPr>
      <p:grpSpPr>
        <a:xfrm>
          <a:off x="0" y="0"/>
          <a:ext cx="0" cy="0"/>
          <a:chOff x="0" y="0"/>
          <a:chExt cx="0" cy="0"/>
        </a:xfrm>
      </p:grpSpPr>
      <p:sp>
        <p:nvSpPr>
          <p:cNvPr id="2" name="TextBox 1">
            <a:extLst>
              <a:ext uri="{FF2B5EF4-FFF2-40B4-BE49-F238E27FC236}">
                <a16:creationId xmlns:a16="http://schemas.microsoft.com/office/drawing/2014/main" id="{B8D91F01-D43D-E2D9-F3AF-3EA32A252BF4}"/>
              </a:ext>
            </a:extLst>
          </p:cNvPr>
          <p:cNvSpPr txBox="1"/>
          <p:nvPr userDrawn="1"/>
        </p:nvSpPr>
        <p:spPr>
          <a:xfrm>
            <a:off x="9736347" y="0"/>
            <a:ext cx="2455653" cy="1075426"/>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1EACA7BD-3B28-91C1-A816-E5844CFC2148}"/>
              </a:ext>
            </a:extLst>
          </p:cNvPr>
          <p:cNvPicPr>
            <a:picLocks noChangeAspect="1"/>
          </p:cNvPicPr>
          <p:nvPr userDrawn="1"/>
        </p:nvPicPr>
        <p:blipFill>
          <a:blip r:embed="rId2"/>
          <a:stretch>
            <a:fillRect/>
          </a:stretch>
        </p:blipFill>
        <p:spPr>
          <a:xfrm>
            <a:off x="0" y="2512284"/>
            <a:ext cx="12192000" cy="1625469"/>
          </a:xfrm>
          <a:prstGeom prst="rect">
            <a:avLst/>
          </a:prstGeom>
        </p:spPr>
      </p:pic>
      <p:grpSp>
        <p:nvGrpSpPr>
          <p:cNvPr id="14" name="Group 13">
            <a:extLst>
              <a:ext uri="{FF2B5EF4-FFF2-40B4-BE49-F238E27FC236}">
                <a16:creationId xmlns:a16="http://schemas.microsoft.com/office/drawing/2014/main" id="{A49AB9F9-E14F-C9D2-321A-5849BD3004CB}"/>
              </a:ext>
            </a:extLst>
          </p:cNvPr>
          <p:cNvGrpSpPr>
            <a:grpSpLocks noChangeAspect="1"/>
          </p:cNvGrpSpPr>
          <p:nvPr userDrawn="1"/>
        </p:nvGrpSpPr>
        <p:grpSpPr>
          <a:xfrm>
            <a:off x="2805664" y="4361563"/>
            <a:ext cx="7817869" cy="605286"/>
            <a:chOff x="1264905" y="4136299"/>
            <a:chExt cx="9134462" cy="707221"/>
          </a:xfrm>
        </p:grpSpPr>
        <p:pic>
          <p:nvPicPr>
            <p:cNvPr id="7" name="Google Shape;51;p1" descr="A close up of a sign&#10;&#10;Description generated with very high confidence">
              <a:extLst>
                <a:ext uri="{FF2B5EF4-FFF2-40B4-BE49-F238E27FC236}">
                  <a16:creationId xmlns:a16="http://schemas.microsoft.com/office/drawing/2014/main" id="{3603921B-F2A5-F8BF-A6FD-4A0042CC254A}"/>
                </a:ext>
              </a:extLst>
            </p:cNvPr>
            <p:cNvPicPr preferRelativeResize="0"/>
            <p:nvPr userDrawn="1"/>
          </p:nvPicPr>
          <p:blipFill rotWithShape="1">
            <a:blip r:embed="rId3">
              <a:alphaModFix/>
            </a:blip>
            <a:srcRect/>
            <a:stretch/>
          </p:blipFill>
          <p:spPr>
            <a:xfrm>
              <a:off x="1264905" y="4215224"/>
              <a:ext cx="1469696" cy="463261"/>
            </a:xfrm>
            <a:prstGeom prst="rect">
              <a:avLst/>
            </a:prstGeom>
            <a:noFill/>
            <a:ln>
              <a:noFill/>
            </a:ln>
          </p:spPr>
        </p:pic>
        <p:pic>
          <p:nvPicPr>
            <p:cNvPr id="9" name="Google Shape;46;p1">
              <a:extLst>
                <a:ext uri="{FF2B5EF4-FFF2-40B4-BE49-F238E27FC236}">
                  <a16:creationId xmlns:a16="http://schemas.microsoft.com/office/drawing/2014/main" id="{CDA90B13-FE9F-9859-8381-38625A969B26}"/>
                </a:ext>
              </a:extLst>
            </p:cNvPr>
            <p:cNvPicPr preferRelativeResize="0"/>
            <p:nvPr userDrawn="1"/>
          </p:nvPicPr>
          <p:blipFill rotWithShape="1">
            <a:blip r:embed="rId4">
              <a:alphaModFix/>
            </a:blip>
            <a:srcRect/>
            <a:stretch/>
          </p:blipFill>
          <p:spPr>
            <a:xfrm>
              <a:off x="9073327" y="4136299"/>
              <a:ext cx="1326040" cy="707221"/>
            </a:xfrm>
            <a:prstGeom prst="rect">
              <a:avLst/>
            </a:prstGeom>
            <a:noFill/>
            <a:ln>
              <a:noFill/>
            </a:ln>
          </p:spPr>
        </p:pic>
        <p:pic>
          <p:nvPicPr>
            <p:cNvPr id="10" name="Google Shape;47;p1" descr="A close up of a sign&#10;&#10;Description generated with very high confidence">
              <a:extLst>
                <a:ext uri="{FF2B5EF4-FFF2-40B4-BE49-F238E27FC236}">
                  <a16:creationId xmlns:a16="http://schemas.microsoft.com/office/drawing/2014/main" id="{DAD5732E-A21D-39A0-0E84-1F4419109A0B}"/>
                </a:ext>
              </a:extLst>
            </p:cNvPr>
            <p:cNvPicPr preferRelativeResize="0"/>
            <p:nvPr userDrawn="1"/>
          </p:nvPicPr>
          <p:blipFill rotWithShape="1">
            <a:blip r:embed="rId5">
              <a:alphaModFix/>
            </a:blip>
            <a:srcRect/>
            <a:stretch/>
          </p:blipFill>
          <p:spPr>
            <a:xfrm>
              <a:off x="7410585" y="4371796"/>
              <a:ext cx="1526630" cy="306689"/>
            </a:xfrm>
            <a:prstGeom prst="rect">
              <a:avLst/>
            </a:prstGeom>
            <a:noFill/>
            <a:ln>
              <a:noFill/>
            </a:ln>
          </p:spPr>
        </p:pic>
        <p:pic>
          <p:nvPicPr>
            <p:cNvPr id="11" name="Google Shape;48;p1">
              <a:extLst>
                <a:ext uri="{FF2B5EF4-FFF2-40B4-BE49-F238E27FC236}">
                  <a16:creationId xmlns:a16="http://schemas.microsoft.com/office/drawing/2014/main" id="{4A3B017D-D0C4-813E-3C21-04D1925A2AFC}"/>
                </a:ext>
              </a:extLst>
            </p:cNvPr>
            <p:cNvPicPr preferRelativeResize="0"/>
            <p:nvPr userDrawn="1"/>
          </p:nvPicPr>
          <p:blipFill rotWithShape="1">
            <a:blip r:embed="rId6">
              <a:alphaModFix/>
            </a:blip>
            <a:srcRect/>
            <a:stretch/>
          </p:blipFill>
          <p:spPr>
            <a:xfrm>
              <a:off x="6274765" y="4218192"/>
              <a:ext cx="822804" cy="543437"/>
            </a:xfrm>
            <a:prstGeom prst="rect">
              <a:avLst/>
            </a:prstGeom>
            <a:noFill/>
            <a:ln>
              <a:noFill/>
            </a:ln>
          </p:spPr>
        </p:pic>
        <p:pic>
          <p:nvPicPr>
            <p:cNvPr id="12" name="Google Shape;49;p1" descr="A picture containing clipart&#10;&#10;Description generated with very high confidence">
              <a:extLst>
                <a:ext uri="{FF2B5EF4-FFF2-40B4-BE49-F238E27FC236}">
                  <a16:creationId xmlns:a16="http://schemas.microsoft.com/office/drawing/2014/main" id="{150FD419-C652-C04A-7E0A-049BD2F2E365}"/>
                </a:ext>
              </a:extLst>
            </p:cNvPr>
            <p:cNvPicPr preferRelativeResize="0"/>
            <p:nvPr userDrawn="1"/>
          </p:nvPicPr>
          <p:blipFill rotWithShape="1">
            <a:blip r:embed="rId7">
              <a:alphaModFix/>
            </a:blip>
            <a:srcRect/>
            <a:stretch/>
          </p:blipFill>
          <p:spPr>
            <a:xfrm>
              <a:off x="4614473" y="4182585"/>
              <a:ext cx="1390758" cy="549646"/>
            </a:xfrm>
            <a:prstGeom prst="rect">
              <a:avLst/>
            </a:prstGeom>
            <a:noFill/>
            <a:ln>
              <a:noFill/>
            </a:ln>
          </p:spPr>
        </p:pic>
        <p:pic>
          <p:nvPicPr>
            <p:cNvPr id="13" name="Google Shape;50;p1">
              <a:extLst>
                <a:ext uri="{FF2B5EF4-FFF2-40B4-BE49-F238E27FC236}">
                  <a16:creationId xmlns:a16="http://schemas.microsoft.com/office/drawing/2014/main" id="{95EDB7FB-545A-4451-3EE4-939561AA5D3F}"/>
                </a:ext>
              </a:extLst>
            </p:cNvPr>
            <p:cNvPicPr preferRelativeResize="0"/>
            <p:nvPr userDrawn="1"/>
          </p:nvPicPr>
          <p:blipFill rotWithShape="1">
            <a:blip r:embed="rId8">
              <a:alphaModFix/>
            </a:blip>
            <a:srcRect/>
            <a:stretch/>
          </p:blipFill>
          <p:spPr>
            <a:xfrm>
              <a:off x="3004135" y="4284251"/>
              <a:ext cx="1340804" cy="325205"/>
            </a:xfrm>
            <a:prstGeom prst="rect">
              <a:avLst/>
            </a:prstGeom>
            <a:noFill/>
            <a:ln>
              <a:noFill/>
            </a:ln>
          </p:spPr>
        </p:pic>
      </p:grpSp>
      <p:sp>
        <p:nvSpPr>
          <p:cNvPr id="17" name="title">
            <a:extLst>
              <a:ext uri="{FF2B5EF4-FFF2-40B4-BE49-F238E27FC236}">
                <a16:creationId xmlns:a16="http://schemas.microsoft.com/office/drawing/2014/main" id="{8C8DB6CA-921B-A515-4D35-54C026C23A22}"/>
              </a:ext>
            </a:extLst>
          </p:cNvPr>
          <p:cNvSpPr>
            <a:spLocks noGrp="1"/>
          </p:cNvSpPr>
          <p:nvPr>
            <p:ph type="body" sz="quarter" idx="13"/>
          </p:nvPr>
        </p:nvSpPr>
        <p:spPr>
          <a:xfrm>
            <a:off x="3315792" y="2753347"/>
            <a:ext cx="6797615" cy="584810"/>
          </a:xfrm>
          <a:prstGeom prst="rect">
            <a:avLst/>
          </a:prstGeom>
        </p:spPr>
        <p:txBody>
          <a:bodyPr anchor="b"/>
          <a:lstStyle>
            <a:lvl1pPr algn="ctr">
              <a:defRPr sz="3200" b="1">
                <a:solidFill>
                  <a:schemeClr val="bg1"/>
                </a:solidFill>
              </a:defRPr>
            </a:lvl1pPr>
          </a:lstStyle>
          <a:p>
            <a:pPr lvl="0"/>
            <a:endParaRPr lang="en-US" dirty="0"/>
          </a:p>
        </p:txBody>
      </p:sp>
      <p:sp>
        <p:nvSpPr>
          <p:cNvPr id="18" name="date">
            <a:extLst>
              <a:ext uri="{FF2B5EF4-FFF2-40B4-BE49-F238E27FC236}">
                <a16:creationId xmlns:a16="http://schemas.microsoft.com/office/drawing/2014/main" id="{B4AD383A-FE06-1574-576F-BFB8F3CD79AD}"/>
              </a:ext>
            </a:extLst>
          </p:cNvPr>
          <p:cNvSpPr>
            <a:spLocks noGrp="1"/>
          </p:cNvSpPr>
          <p:nvPr>
            <p:ph type="body" sz="quarter" idx="14"/>
          </p:nvPr>
        </p:nvSpPr>
        <p:spPr>
          <a:xfrm>
            <a:off x="3315791" y="3326655"/>
            <a:ext cx="6797615" cy="365648"/>
          </a:xfrm>
          <a:prstGeom prst="rect">
            <a:avLst/>
          </a:prstGeom>
        </p:spPr>
        <p:txBody>
          <a:bodyPr/>
          <a:lstStyle>
            <a:lvl1pPr algn="ctr">
              <a:defRPr sz="2000" b="0">
                <a:solidFill>
                  <a:schemeClr val="bg1"/>
                </a:solidFill>
              </a:defRPr>
            </a:lvl1pPr>
          </a:lstStyle>
          <a:p>
            <a:pPr lvl="0"/>
            <a:endParaRPr lang="en-US" dirty="0"/>
          </a:p>
        </p:txBody>
      </p:sp>
      <p:pic>
        <p:nvPicPr>
          <p:cNvPr id="5" name="Picture 4" descr="A blue and orange text&#10;&#10;Description automatically generated">
            <a:extLst>
              <a:ext uri="{FF2B5EF4-FFF2-40B4-BE49-F238E27FC236}">
                <a16:creationId xmlns:a16="http://schemas.microsoft.com/office/drawing/2014/main" id="{B99DEB24-6431-FDDF-941A-01C4E77D4822}"/>
              </a:ext>
            </a:extLst>
          </p:cNvPr>
          <p:cNvPicPr>
            <a:picLocks noChangeAspect="1"/>
          </p:cNvPicPr>
          <p:nvPr userDrawn="1"/>
        </p:nvPicPr>
        <p:blipFill>
          <a:blip r:embed="rId9"/>
          <a:stretch>
            <a:fillRect/>
          </a:stretch>
        </p:blipFill>
        <p:spPr>
          <a:xfrm>
            <a:off x="8649259" y="470220"/>
            <a:ext cx="3282804" cy="1473838"/>
          </a:xfrm>
          <a:prstGeom prst="rect">
            <a:avLst/>
          </a:prstGeom>
        </p:spPr>
      </p:pic>
    </p:spTree>
    <p:extLst>
      <p:ext uri="{BB962C8B-B14F-4D97-AF65-F5344CB8AC3E}">
        <p14:creationId xmlns:p14="http://schemas.microsoft.com/office/powerpoint/2010/main" val="4202415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_page_m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5C247-1DF0-D69A-7F0E-A741CFFA7651}"/>
              </a:ext>
            </a:extLst>
          </p:cNvPr>
          <p:cNvPicPr>
            <a:picLocks noChangeAspect="1"/>
          </p:cNvPicPr>
          <p:nvPr userDrawn="1"/>
        </p:nvPicPr>
        <p:blipFill>
          <a:blip r:embed="rId2"/>
          <a:stretch>
            <a:fillRect/>
          </a:stretch>
        </p:blipFill>
        <p:spPr>
          <a:xfrm>
            <a:off x="0" y="2711043"/>
            <a:ext cx="12192000" cy="1435914"/>
          </a:xfrm>
          <a:prstGeom prst="rect">
            <a:avLst/>
          </a:prstGeom>
        </p:spPr>
      </p:pic>
      <p:sp>
        <p:nvSpPr>
          <p:cNvPr id="4" name="section_title">
            <a:extLst>
              <a:ext uri="{FF2B5EF4-FFF2-40B4-BE49-F238E27FC236}">
                <a16:creationId xmlns:a16="http://schemas.microsoft.com/office/drawing/2014/main" id="{45888177-6C14-2B16-A756-EF7AC4DB6D2A}"/>
              </a:ext>
            </a:extLst>
          </p:cNvPr>
          <p:cNvSpPr>
            <a:spLocks noGrp="1"/>
          </p:cNvSpPr>
          <p:nvPr>
            <p:ph type="body" sz="quarter" idx="13" hasCustomPrompt="1"/>
          </p:nvPr>
        </p:nvSpPr>
        <p:spPr>
          <a:xfrm>
            <a:off x="2516516" y="3068479"/>
            <a:ext cx="9194800" cy="721042"/>
          </a:xfrm>
          <a:prstGeom prst="rect">
            <a:avLst/>
          </a:prstGeom>
        </p:spPr>
        <p:txBody>
          <a:bodyPr anchor="ctr"/>
          <a:lstStyle>
            <a:lvl1pPr algn="l">
              <a:defRPr sz="3200" b="0">
                <a:solidFill>
                  <a:schemeClr val="bg1"/>
                </a:solidFill>
              </a:defRPr>
            </a:lvl1pPr>
          </a:lstStyle>
          <a:p>
            <a:pPr lvl="0"/>
            <a:r>
              <a:rPr lang="en-US" dirty="0"/>
              <a:t>Section title</a:t>
            </a:r>
          </a:p>
        </p:txBody>
      </p:sp>
      <p:sp>
        <p:nvSpPr>
          <p:cNvPr id="3" name="TextBox 2">
            <a:extLst>
              <a:ext uri="{FF2B5EF4-FFF2-40B4-BE49-F238E27FC236}">
                <a16:creationId xmlns:a16="http://schemas.microsoft.com/office/drawing/2014/main" id="{03170C9F-4FD1-55C9-8646-5E057E8630B3}"/>
              </a:ext>
            </a:extLst>
          </p:cNvPr>
          <p:cNvSpPr txBox="1"/>
          <p:nvPr userDrawn="1"/>
        </p:nvSpPr>
        <p:spPr>
          <a:xfrm>
            <a:off x="0" y="5380008"/>
            <a:ext cx="12192000" cy="1477992"/>
          </a:xfrm>
          <a:prstGeom prst="rect">
            <a:avLst/>
          </a:prstGeom>
          <a:solidFill>
            <a:schemeClr val="bg1"/>
          </a:solidFill>
        </p:spPr>
        <p:txBody>
          <a:bodyPr wrap="square" rtlCol="0">
            <a:spAutoFit/>
          </a:bodyPr>
          <a:lstStyle/>
          <a:p>
            <a:endParaRPr lang="en-US" dirty="0"/>
          </a:p>
        </p:txBody>
      </p:sp>
      <p:sp>
        <p:nvSpPr>
          <p:cNvPr id="5" name="section">
            <a:extLst>
              <a:ext uri="{FF2B5EF4-FFF2-40B4-BE49-F238E27FC236}">
                <a16:creationId xmlns:a16="http://schemas.microsoft.com/office/drawing/2014/main" id="{A300A01B-B497-66CF-A02B-FCCDCFAD646C}"/>
              </a:ext>
            </a:extLst>
          </p:cNvPr>
          <p:cNvSpPr>
            <a:spLocks noGrp="1"/>
          </p:cNvSpPr>
          <p:nvPr>
            <p:ph type="body" sz="quarter" idx="14" hasCustomPrompt="1"/>
          </p:nvPr>
        </p:nvSpPr>
        <p:spPr>
          <a:xfrm>
            <a:off x="480684" y="3073879"/>
            <a:ext cx="1908659" cy="721042"/>
          </a:xfrm>
          <a:prstGeom prst="rect">
            <a:avLst/>
          </a:prstGeom>
        </p:spPr>
        <p:txBody>
          <a:bodyPr anchor="ctr"/>
          <a:lstStyle>
            <a:lvl1pPr algn="l">
              <a:defRPr sz="2800" b="0">
                <a:solidFill>
                  <a:schemeClr val="bg2">
                    <a:lumMod val="75000"/>
                  </a:schemeClr>
                </a:solidFill>
              </a:defRPr>
            </a:lvl1pPr>
          </a:lstStyle>
          <a:p>
            <a:pPr lvl="0"/>
            <a:r>
              <a:rPr lang="en-US" dirty="0"/>
              <a:t>Section</a:t>
            </a:r>
          </a:p>
        </p:txBody>
      </p:sp>
    </p:spTree>
    <p:extLst>
      <p:ext uri="{BB962C8B-B14F-4D97-AF65-F5344CB8AC3E}">
        <p14:creationId xmlns:p14="http://schemas.microsoft.com/office/powerpoint/2010/main" val="1251025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_page">
    <p:spTree>
      <p:nvGrpSpPr>
        <p:cNvPr id="1" name=""/>
        <p:cNvGrpSpPr/>
        <p:nvPr/>
      </p:nvGrpSpPr>
      <p:grpSpPr>
        <a:xfrm>
          <a:off x="0" y="0"/>
          <a:ext cx="0" cy="0"/>
          <a:chOff x="0" y="0"/>
          <a:chExt cx="0" cy="0"/>
        </a:xfrm>
      </p:grpSpPr>
      <p:sp>
        <p:nvSpPr>
          <p:cNvPr id="4" name="section_title">
            <a:extLst>
              <a:ext uri="{FF2B5EF4-FFF2-40B4-BE49-F238E27FC236}">
                <a16:creationId xmlns:a16="http://schemas.microsoft.com/office/drawing/2014/main" id="{45888177-6C14-2B16-A756-EF7AC4DB6D2A}"/>
              </a:ext>
            </a:extLst>
          </p:cNvPr>
          <p:cNvSpPr>
            <a:spLocks noGrp="1"/>
          </p:cNvSpPr>
          <p:nvPr>
            <p:ph type="body" sz="quarter" idx="13" hasCustomPrompt="1"/>
          </p:nvPr>
        </p:nvSpPr>
        <p:spPr>
          <a:xfrm>
            <a:off x="1498600" y="2707958"/>
            <a:ext cx="9194800" cy="721042"/>
          </a:xfrm>
          <a:prstGeom prst="rect">
            <a:avLst/>
          </a:prstGeom>
        </p:spPr>
        <p:txBody>
          <a:bodyPr/>
          <a:lstStyle>
            <a:lvl1pPr algn="ctr">
              <a:defRPr sz="3000">
                <a:solidFill>
                  <a:schemeClr val="accent1">
                    <a:lumMod val="75000"/>
                  </a:schemeClr>
                </a:solidFill>
              </a:defRPr>
            </a:lvl1pPr>
          </a:lstStyle>
          <a:p>
            <a:pPr lvl="0"/>
            <a:r>
              <a:rPr lang="en-US" dirty="0"/>
              <a:t>Section title</a:t>
            </a:r>
          </a:p>
        </p:txBody>
      </p:sp>
    </p:spTree>
    <p:extLst>
      <p:ext uri="{BB962C8B-B14F-4D97-AF65-F5344CB8AC3E}">
        <p14:creationId xmlns:p14="http://schemas.microsoft.com/office/powerpoint/2010/main" val="170929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page">
    <p:spTree>
      <p:nvGrpSpPr>
        <p:cNvPr id="1" name=""/>
        <p:cNvGrpSpPr/>
        <p:nvPr/>
      </p:nvGrpSpPr>
      <p:grpSpPr>
        <a:xfrm>
          <a:off x="0" y="0"/>
          <a:ext cx="0" cy="0"/>
          <a:chOff x="0" y="0"/>
          <a:chExt cx="0" cy="0"/>
        </a:xfrm>
      </p:grpSpPr>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2036726" y="1059663"/>
            <a:ext cx="7772400" cy="5356800"/>
          </a:xfrm>
          <a:prstGeom prst="rect">
            <a:avLst/>
          </a:prstGeom>
        </p:spPr>
        <p:txBody>
          <a:bodyPr/>
          <a:lstStyle>
            <a:lvl1pPr algn="ctr">
              <a:defRPr/>
            </a:lvl1pPr>
          </a:lstStyle>
          <a:p>
            <a:endParaRPr lang="en-US" dirty="0"/>
          </a:p>
        </p:txBody>
      </p:sp>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211739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cidence_curve_both">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1" name="TextBox 10">
            <a:extLst>
              <a:ext uri="{FF2B5EF4-FFF2-40B4-BE49-F238E27FC236}">
                <a16:creationId xmlns:a16="http://schemas.microsoft.com/office/drawing/2014/main" id="{AE28CF95-A464-ED2E-02F5-33BC91E1B7F7}"/>
              </a:ext>
            </a:extLst>
          </p:cNvPr>
          <p:cNvSpPr txBox="1"/>
          <p:nvPr userDrawn="1"/>
        </p:nvSpPr>
        <p:spPr>
          <a:xfrm>
            <a:off x="9097991" y="5636251"/>
            <a:ext cx="3053751" cy="954107"/>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197400" y="1080657"/>
            <a:ext cx="11797200" cy="5356800"/>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1557871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p_country">
    <p:spTree>
      <p:nvGrpSpPr>
        <p:cNvPr id="1" name=""/>
        <p:cNvGrpSpPr/>
        <p:nvPr/>
      </p:nvGrpSpPr>
      <p:grpSpPr>
        <a:xfrm>
          <a:off x="0" y="0"/>
          <a:ext cx="0" cy="0"/>
          <a:chOff x="0" y="0"/>
          <a:chExt cx="0" cy="0"/>
        </a:xfrm>
      </p:grpSpPr>
      <p:sp>
        <p:nvSpPr>
          <p:cNvPr id="5" name="heatmap">
            <a:extLst>
              <a:ext uri="{FF2B5EF4-FFF2-40B4-BE49-F238E27FC236}">
                <a16:creationId xmlns:a16="http://schemas.microsoft.com/office/drawing/2014/main" id="{489D87D9-9D29-BDE2-3CD9-9AC5EFFC6E00}"/>
              </a:ext>
            </a:extLst>
          </p:cNvPr>
          <p:cNvSpPr>
            <a:spLocks noGrp="1"/>
          </p:cNvSpPr>
          <p:nvPr>
            <p:ph type="pic" sz="quarter" idx="10"/>
          </p:nvPr>
        </p:nvSpPr>
        <p:spPr>
          <a:xfrm>
            <a:off x="5797699" y="1402227"/>
            <a:ext cx="6207385" cy="5201334"/>
          </a:xfrm>
          <a:prstGeom prst="rect">
            <a:avLst/>
          </a:prstGeom>
        </p:spPr>
        <p:txBody>
          <a:bodyPr/>
          <a:lstStyle>
            <a:lvl1pPr algn="ctr">
              <a:defRPr/>
            </a:lvl1pPr>
          </a:lstStyle>
          <a:p>
            <a:endParaRPr lang="en-US" dirty="0"/>
          </a:p>
        </p:txBody>
      </p:sp>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2" name="plot_title_2">
            <a:extLst>
              <a:ext uri="{FF2B5EF4-FFF2-40B4-BE49-F238E27FC236}">
                <a16:creationId xmlns:a16="http://schemas.microsoft.com/office/drawing/2014/main" id="{50763BA8-E06D-7F1F-71C3-ABDAD077A591}"/>
              </a:ext>
            </a:extLst>
          </p:cNvPr>
          <p:cNvSpPr>
            <a:spLocks noGrp="1"/>
          </p:cNvSpPr>
          <p:nvPr>
            <p:ph type="body" sz="quarter" idx="16"/>
          </p:nvPr>
        </p:nvSpPr>
        <p:spPr>
          <a:xfrm>
            <a:off x="6446897" y="1030826"/>
            <a:ext cx="4908988" cy="311989"/>
          </a:xfrm>
          <a:prstGeom prst="rect">
            <a:avLst/>
          </a:prstGeom>
        </p:spPr>
        <p:txBody>
          <a:bodyPr/>
          <a:lstStyle>
            <a:lvl1pPr algn="ctr">
              <a:defRPr sz="1200" b="1"/>
            </a:lvl1pPr>
          </a:lstStyle>
          <a:p>
            <a:pPr lvl="0"/>
            <a:endParaRPr lang="en-US" dirty="0"/>
          </a:p>
        </p:txBody>
      </p:sp>
      <p:sp>
        <p:nvSpPr>
          <p:cNvPr id="13" name="plot_title_1">
            <a:extLst>
              <a:ext uri="{FF2B5EF4-FFF2-40B4-BE49-F238E27FC236}">
                <a16:creationId xmlns:a16="http://schemas.microsoft.com/office/drawing/2014/main" id="{0C841FA1-0493-AEE9-7503-AB5F5A20E157}"/>
              </a:ext>
            </a:extLst>
          </p:cNvPr>
          <p:cNvSpPr>
            <a:spLocks noGrp="1"/>
          </p:cNvSpPr>
          <p:nvPr>
            <p:ph type="body" sz="quarter" idx="17"/>
          </p:nvPr>
        </p:nvSpPr>
        <p:spPr>
          <a:xfrm>
            <a:off x="578745" y="1030827"/>
            <a:ext cx="4908988" cy="311989"/>
          </a:xfrm>
          <a:prstGeom prst="rect">
            <a:avLst/>
          </a:prstGeom>
        </p:spPr>
        <p:txBody>
          <a:bodyPr/>
          <a:lstStyle>
            <a:lvl1pPr algn="ctr">
              <a:defRPr sz="1200" b="1"/>
            </a:lvl1pPr>
          </a:lstStyle>
          <a:p>
            <a:pPr lvl="0"/>
            <a:endParaRPr lang="en-US" dirty="0"/>
          </a:p>
        </p:txBody>
      </p:sp>
      <p:sp>
        <p:nvSpPr>
          <p:cNvPr id="14" name="map_year">
            <a:extLst>
              <a:ext uri="{FF2B5EF4-FFF2-40B4-BE49-F238E27FC236}">
                <a16:creationId xmlns:a16="http://schemas.microsoft.com/office/drawing/2014/main" id="{3A85184E-278B-1532-C4A4-2AD570C25E46}"/>
              </a:ext>
            </a:extLst>
          </p:cNvPr>
          <p:cNvSpPr>
            <a:spLocks noGrp="1" noChangeAspect="1"/>
          </p:cNvSpPr>
          <p:nvPr>
            <p:ph type="pic" sz="quarter" idx="14"/>
          </p:nvPr>
        </p:nvSpPr>
        <p:spPr>
          <a:xfrm>
            <a:off x="150684" y="1413729"/>
            <a:ext cx="5642442" cy="4944408"/>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345376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p_subnational">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2" name="plot_title_2">
            <a:extLst>
              <a:ext uri="{FF2B5EF4-FFF2-40B4-BE49-F238E27FC236}">
                <a16:creationId xmlns:a16="http://schemas.microsoft.com/office/drawing/2014/main" id="{50763BA8-E06D-7F1F-71C3-ABDAD077A591}"/>
              </a:ext>
            </a:extLst>
          </p:cNvPr>
          <p:cNvSpPr>
            <a:spLocks noGrp="1"/>
          </p:cNvSpPr>
          <p:nvPr>
            <p:ph type="body" sz="quarter" idx="16"/>
          </p:nvPr>
        </p:nvSpPr>
        <p:spPr>
          <a:xfrm>
            <a:off x="6710882" y="1048080"/>
            <a:ext cx="4908988" cy="311989"/>
          </a:xfrm>
          <a:prstGeom prst="rect">
            <a:avLst/>
          </a:prstGeom>
        </p:spPr>
        <p:txBody>
          <a:bodyPr/>
          <a:lstStyle>
            <a:lvl1pPr algn="ctr">
              <a:defRPr sz="1200" b="1"/>
            </a:lvl1pPr>
          </a:lstStyle>
          <a:p>
            <a:pPr lvl="0"/>
            <a:endParaRPr lang="en-US" dirty="0"/>
          </a:p>
        </p:txBody>
      </p:sp>
      <p:sp>
        <p:nvSpPr>
          <p:cNvPr id="13" name="plot_title_1">
            <a:extLst>
              <a:ext uri="{FF2B5EF4-FFF2-40B4-BE49-F238E27FC236}">
                <a16:creationId xmlns:a16="http://schemas.microsoft.com/office/drawing/2014/main" id="{0C841FA1-0493-AEE9-7503-AB5F5A20E157}"/>
              </a:ext>
            </a:extLst>
          </p:cNvPr>
          <p:cNvSpPr>
            <a:spLocks noGrp="1"/>
          </p:cNvSpPr>
          <p:nvPr>
            <p:ph type="body" sz="quarter" idx="17"/>
          </p:nvPr>
        </p:nvSpPr>
        <p:spPr>
          <a:xfrm>
            <a:off x="626383" y="1048080"/>
            <a:ext cx="4908988" cy="311989"/>
          </a:xfrm>
          <a:prstGeom prst="rect">
            <a:avLst/>
          </a:prstGeom>
        </p:spPr>
        <p:txBody>
          <a:bodyPr/>
          <a:lstStyle>
            <a:lvl1pPr algn="ctr">
              <a:defRPr sz="1200" b="1"/>
            </a:lvl1pPr>
          </a:lstStyle>
          <a:p>
            <a:pPr lvl="0"/>
            <a:endParaRPr lang="en-US" dirty="0"/>
          </a:p>
        </p:txBody>
      </p:sp>
      <p:sp>
        <p:nvSpPr>
          <p:cNvPr id="14" name="map_1">
            <a:extLst>
              <a:ext uri="{FF2B5EF4-FFF2-40B4-BE49-F238E27FC236}">
                <a16:creationId xmlns:a16="http://schemas.microsoft.com/office/drawing/2014/main" id="{3A85184E-278B-1532-C4A4-2AD570C25E46}"/>
              </a:ext>
            </a:extLst>
          </p:cNvPr>
          <p:cNvSpPr>
            <a:spLocks noGrp="1" noChangeAspect="1"/>
          </p:cNvSpPr>
          <p:nvPr>
            <p:ph type="pic" sz="quarter" idx="14"/>
          </p:nvPr>
        </p:nvSpPr>
        <p:spPr>
          <a:xfrm>
            <a:off x="123265" y="1409211"/>
            <a:ext cx="5915225" cy="5167576"/>
          </a:xfrm>
          <a:prstGeom prst="rect">
            <a:avLst/>
          </a:prstGeom>
        </p:spPr>
        <p:txBody>
          <a:bodyPr/>
          <a:lstStyle>
            <a:lvl1pPr algn="ctr">
              <a:defRPr/>
            </a:lvl1pPr>
          </a:lstStyle>
          <a:p>
            <a:endParaRPr lang="en-US" dirty="0"/>
          </a:p>
        </p:txBody>
      </p:sp>
      <p:sp>
        <p:nvSpPr>
          <p:cNvPr id="7" name="map_2">
            <a:extLst>
              <a:ext uri="{FF2B5EF4-FFF2-40B4-BE49-F238E27FC236}">
                <a16:creationId xmlns:a16="http://schemas.microsoft.com/office/drawing/2014/main" id="{095361BE-66C6-2141-09B5-B8DC1E1AF99C}"/>
              </a:ext>
            </a:extLst>
          </p:cNvPr>
          <p:cNvSpPr>
            <a:spLocks noGrp="1" noChangeAspect="1"/>
          </p:cNvSpPr>
          <p:nvPr>
            <p:ph type="pic" sz="quarter" idx="18"/>
          </p:nvPr>
        </p:nvSpPr>
        <p:spPr>
          <a:xfrm>
            <a:off x="6056968" y="1403777"/>
            <a:ext cx="5915226" cy="5167577"/>
          </a:xfrm>
          <a:prstGeom prst="rect">
            <a:avLst/>
          </a:prstGeom>
        </p:spPr>
        <p:txBody>
          <a:bodyPr/>
          <a:lstStyle>
            <a:lvl1pPr algn="ctr">
              <a:defRPr/>
            </a:lvl1pPr>
          </a:lstStyle>
          <a:p>
            <a:endParaRPr lang="en-US" dirty="0"/>
          </a:p>
        </p:txBody>
      </p:sp>
      <p:sp>
        <p:nvSpPr>
          <p:cNvPr id="11" name="TextBox 10">
            <a:extLst>
              <a:ext uri="{FF2B5EF4-FFF2-40B4-BE49-F238E27FC236}">
                <a16:creationId xmlns:a16="http://schemas.microsoft.com/office/drawing/2014/main" id="{092F1E83-DF99-5ADC-DFC6-40CB4AF01D61}"/>
              </a:ext>
            </a:extLst>
          </p:cNvPr>
          <p:cNvSpPr txBox="1"/>
          <p:nvPr userDrawn="1"/>
        </p:nvSpPr>
        <p:spPr>
          <a:xfrm>
            <a:off x="10432212" y="5643696"/>
            <a:ext cx="1759788" cy="96040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08106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v_time">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2" name="plot_title_2">
            <a:extLst>
              <a:ext uri="{FF2B5EF4-FFF2-40B4-BE49-F238E27FC236}">
                <a16:creationId xmlns:a16="http://schemas.microsoft.com/office/drawing/2014/main" id="{50763BA8-E06D-7F1F-71C3-ABDAD077A591}"/>
              </a:ext>
            </a:extLst>
          </p:cNvPr>
          <p:cNvSpPr>
            <a:spLocks noGrp="1"/>
          </p:cNvSpPr>
          <p:nvPr>
            <p:ph type="body" sz="quarter" idx="16"/>
          </p:nvPr>
        </p:nvSpPr>
        <p:spPr>
          <a:xfrm>
            <a:off x="6550325" y="1003212"/>
            <a:ext cx="5451893" cy="311989"/>
          </a:xfrm>
          <a:prstGeom prst="rect">
            <a:avLst/>
          </a:prstGeom>
        </p:spPr>
        <p:txBody>
          <a:bodyPr/>
          <a:lstStyle>
            <a:lvl1pPr algn="ctr">
              <a:defRPr sz="1100" b="1"/>
            </a:lvl1pPr>
          </a:lstStyle>
          <a:p>
            <a:pPr lvl="0"/>
            <a:endParaRPr lang="en-US" dirty="0"/>
          </a:p>
        </p:txBody>
      </p:sp>
      <p:sp>
        <p:nvSpPr>
          <p:cNvPr id="13" name="plot_title_1">
            <a:extLst>
              <a:ext uri="{FF2B5EF4-FFF2-40B4-BE49-F238E27FC236}">
                <a16:creationId xmlns:a16="http://schemas.microsoft.com/office/drawing/2014/main" id="{0C841FA1-0493-AEE9-7503-AB5F5A20E157}"/>
              </a:ext>
            </a:extLst>
          </p:cNvPr>
          <p:cNvSpPr>
            <a:spLocks noGrp="1"/>
          </p:cNvSpPr>
          <p:nvPr>
            <p:ph type="body" sz="quarter" idx="17"/>
          </p:nvPr>
        </p:nvSpPr>
        <p:spPr>
          <a:xfrm>
            <a:off x="631608" y="1005905"/>
            <a:ext cx="5262113" cy="311989"/>
          </a:xfrm>
          <a:prstGeom prst="rect">
            <a:avLst/>
          </a:prstGeom>
        </p:spPr>
        <p:txBody>
          <a:bodyPr/>
          <a:lstStyle>
            <a:lvl1pPr algn="ctr">
              <a:defRPr sz="1100" b="1"/>
            </a:lvl1pPr>
          </a:lstStyle>
          <a:p>
            <a:pPr lvl="0"/>
            <a:endParaRPr lang="en-US" dirty="0"/>
          </a:p>
        </p:txBody>
      </p:sp>
      <p:sp>
        <p:nvSpPr>
          <p:cNvPr id="14" name="map_1">
            <a:extLst>
              <a:ext uri="{FF2B5EF4-FFF2-40B4-BE49-F238E27FC236}">
                <a16:creationId xmlns:a16="http://schemas.microsoft.com/office/drawing/2014/main" id="{3A85184E-278B-1532-C4A4-2AD570C25E46}"/>
              </a:ext>
            </a:extLst>
          </p:cNvPr>
          <p:cNvSpPr>
            <a:spLocks noGrp="1" noChangeAspect="1"/>
          </p:cNvSpPr>
          <p:nvPr>
            <p:ph type="pic" sz="quarter" idx="14"/>
          </p:nvPr>
        </p:nvSpPr>
        <p:spPr>
          <a:xfrm>
            <a:off x="278572" y="1789976"/>
            <a:ext cx="6163200" cy="4406400"/>
          </a:xfrm>
          <a:prstGeom prst="rect">
            <a:avLst/>
          </a:prstGeom>
        </p:spPr>
        <p:txBody>
          <a:bodyPr/>
          <a:lstStyle>
            <a:lvl1pPr algn="ctr">
              <a:defRPr/>
            </a:lvl1pPr>
          </a:lstStyle>
          <a:p>
            <a:endParaRPr lang="en-US" dirty="0"/>
          </a:p>
        </p:txBody>
      </p:sp>
      <p:sp>
        <p:nvSpPr>
          <p:cNvPr id="7" name="map_2">
            <a:extLst>
              <a:ext uri="{FF2B5EF4-FFF2-40B4-BE49-F238E27FC236}">
                <a16:creationId xmlns:a16="http://schemas.microsoft.com/office/drawing/2014/main" id="{095361BE-66C6-2141-09B5-B8DC1E1AF99C}"/>
              </a:ext>
            </a:extLst>
          </p:cNvPr>
          <p:cNvSpPr>
            <a:spLocks noGrp="1" noChangeAspect="1"/>
          </p:cNvSpPr>
          <p:nvPr>
            <p:ph type="pic" sz="quarter" idx="18"/>
          </p:nvPr>
        </p:nvSpPr>
        <p:spPr>
          <a:xfrm>
            <a:off x="6601614" y="1424358"/>
            <a:ext cx="5166000" cy="5166000"/>
          </a:xfrm>
          <a:prstGeom prst="rect">
            <a:avLst/>
          </a:prstGeom>
        </p:spPr>
        <p:txBody>
          <a:bodyPr/>
          <a:lstStyle>
            <a:lvl1pPr algn="ctr">
              <a:defRPr/>
            </a:lvl1pPr>
          </a:lstStyle>
          <a:p>
            <a:endParaRPr lang="en-US" dirty="0"/>
          </a:p>
        </p:txBody>
      </p:sp>
      <p:sp>
        <p:nvSpPr>
          <p:cNvPr id="11" name="TextBox 10">
            <a:extLst>
              <a:ext uri="{FF2B5EF4-FFF2-40B4-BE49-F238E27FC236}">
                <a16:creationId xmlns:a16="http://schemas.microsoft.com/office/drawing/2014/main" id="{092F1E83-DF99-5ADC-DFC6-40CB4AF01D61}"/>
              </a:ext>
            </a:extLst>
          </p:cNvPr>
          <p:cNvSpPr txBox="1"/>
          <p:nvPr userDrawn="1"/>
        </p:nvSpPr>
        <p:spPr>
          <a:xfrm>
            <a:off x="10432212" y="5643696"/>
            <a:ext cx="1759788" cy="96040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796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view_table">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5063"/>
            <a:ext cx="1954915" cy="224908"/>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20" name="TextBox 19">
            <a:extLst>
              <a:ext uri="{FF2B5EF4-FFF2-40B4-BE49-F238E27FC236}">
                <a16:creationId xmlns:a16="http://schemas.microsoft.com/office/drawing/2014/main" id="{8A622DB7-3FB7-32DF-123F-6004FB262CDD}"/>
              </a:ext>
            </a:extLst>
          </p:cNvPr>
          <p:cNvSpPr txBox="1"/>
          <p:nvPr userDrawn="1"/>
        </p:nvSpPr>
        <p:spPr>
          <a:xfrm>
            <a:off x="0" y="6550223"/>
            <a:ext cx="12192000" cy="307777"/>
          </a:xfrm>
          <a:prstGeom prst="rect">
            <a:avLst/>
          </a:prstGeom>
          <a:solidFill>
            <a:schemeClr val="bg1"/>
          </a:solidFill>
        </p:spPr>
        <p:txBody>
          <a:bodyPr wrap="square" rtlCol="0">
            <a:spAutoFit/>
          </a:bodyPr>
          <a:lstStyle/>
          <a:p>
            <a:endParaRPr lang="en-US" dirty="0">
              <a:noFill/>
            </a:endParaRPr>
          </a:p>
        </p:txBody>
      </p:sp>
      <p:sp>
        <p:nvSpPr>
          <p:cNvPr id="5" name="plot">
            <a:extLst>
              <a:ext uri="{FF2B5EF4-FFF2-40B4-BE49-F238E27FC236}">
                <a16:creationId xmlns:a16="http://schemas.microsoft.com/office/drawing/2014/main" id="{489D87D9-9D29-BDE2-3CD9-9AC5EFFC6E00}"/>
              </a:ext>
            </a:extLst>
          </p:cNvPr>
          <p:cNvSpPr>
            <a:spLocks noGrp="1" noChangeAspect="1"/>
          </p:cNvSpPr>
          <p:nvPr>
            <p:ph type="pic" sz="quarter" idx="10"/>
          </p:nvPr>
        </p:nvSpPr>
        <p:spPr>
          <a:xfrm>
            <a:off x="11502" y="698130"/>
            <a:ext cx="9810000" cy="6134400"/>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359965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BDA1-A4AA-7742-BA69-525F3B29AA2E}"/>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1B1474FA-FCF3-8F33-9D33-19A879B7B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5D4E4D1-F8E8-C162-94E0-3C8D56422640}"/>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4169079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_page_gis">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plot">
            <a:extLst>
              <a:ext uri="{FF2B5EF4-FFF2-40B4-BE49-F238E27FC236}">
                <a16:creationId xmlns:a16="http://schemas.microsoft.com/office/drawing/2014/main" id="{98F917BA-FBF6-703A-773A-8D95F8DB09F3}"/>
              </a:ext>
            </a:extLst>
          </p:cNvPr>
          <p:cNvSpPr>
            <a:spLocks noGrp="1" noChangeAspect="1"/>
          </p:cNvSpPr>
          <p:nvPr>
            <p:ph type="pic" sz="quarter" idx="10"/>
          </p:nvPr>
        </p:nvSpPr>
        <p:spPr>
          <a:xfrm>
            <a:off x="22167" y="1535359"/>
            <a:ext cx="12147665" cy="4176000"/>
          </a:xfrm>
          <a:prstGeom prst="rect">
            <a:avLst/>
          </a:prstGeom>
        </p:spPr>
        <p:txBody>
          <a:bodyPr/>
          <a:lstStyle>
            <a:lvl1pPr algn="ctr">
              <a:defRPr/>
            </a:lvl1pPr>
          </a:lstStyle>
          <a:p>
            <a:endParaRPr lang="en-US" dirty="0"/>
          </a:p>
        </p:txBody>
      </p:sp>
      <p:sp>
        <p:nvSpPr>
          <p:cNvPr id="5" name="section">
            <a:extLst>
              <a:ext uri="{FF2B5EF4-FFF2-40B4-BE49-F238E27FC236}">
                <a16:creationId xmlns:a16="http://schemas.microsoft.com/office/drawing/2014/main" id="{97572DE0-4AEA-4321-1D5F-5149FB7DA24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1583946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lio_type_view">
    <p:spTree>
      <p:nvGrpSpPr>
        <p:cNvPr id="1" name=""/>
        <p:cNvGrpSpPr/>
        <p:nvPr/>
      </p:nvGrpSpPr>
      <p:grpSpPr>
        <a:xfrm>
          <a:off x="0" y="0"/>
          <a:ext cx="0" cy="0"/>
          <a:chOff x="0" y="0"/>
          <a:chExt cx="0" cy="0"/>
        </a:xfrm>
      </p:grpSpPr>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3364375" y="1159727"/>
            <a:ext cx="8730643" cy="5334591"/>
          </a:xfrm>
          <a:prstGeom prst="rect">
            <a:avLst/>
          </a:prstGeom>
        </p:spPr>
        <p:txBody>
          <a:bodyPr/>
          <a:lstStyle/>
          <a:p>
            <a:endParaRPr lang="en-US" dirty="0"/>
          </a:p>
        </p:txBody>
      </p:sp>
      <p:sp>
        <p:nvSpPr>
          <p:cNvPr id="12" name="updated_date">
            <a:extLst>
              <a:ext uri="{FF2B5EF4-FFF2-40B4-BE49-F238E27FC236}">
                <a16:creationId xmlns:a16="http://schemas.microsoft.com/office/drawing/2014/main" id="{CFE326A4-5151-A2F9-33A0-9B1CEEA2FD9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5ECF05E5-F806-41DA-7BBF-EA718598279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7" name="page_title">
            <a:extLst>
              <a:ext uri="{FF2B5EF4-FFF2-40B4-BE49-F238E27FC236}">
                <a16:creationId xmlns:a16="http://schemas.microsoft.com/office/drawing/2014/main" id="{F47D1450-5DB6-908E-F67A-CAE69B54674F}"/>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4" name="side_panel">
            <a:extLst>
              <a:ext uri="{FF2B5EF4-FFF2-40B4-BE49-F238E27FC236}">
                <a16:creationId xmlns:a16="http://schemas.microsoft.com/office/drawing/2014/main" id="{778CEFD9-5F2D-ED68-3A0D-5DEED7E79320}"/>
              </a:ext>
            </a:extLst>
          </p:cNvPr>
          <p:cNvSpPr>
            <a:spLocks noGrp="1"/>
          </p:cNvSpPr>
          <p:nvPr>
            <p:ph type="pic" sz="quarter" idx="14"/>
          </p:nvPr>
        </p:nvSpPr>
        <p:spPr>
          <a:xfrm>
            <a:off x="96982" y="1252543"/>
            <a:ext cx="3222575" cy="4500000"/>
          </a:xfrm>
          <a:prstGeom prst="rect">
            <a:avLst/>
          </a:prstGeom>
        </p:spPr>
        <p:txBody>
          <a:bodyPr/>
          <a:lstStyle/>
          <a:p>
            <a:endParaRPr lang="en-US" dirty="0"/>
          </a:p>
        </p:txBody>
      </p:sp>
      <p:sp>
        <p:nvSpPr>
          <p:cNvPr id="9" name="Rectangle 8">
            <a:extLst>
              <a:ext uri="{FF2B5EF4-FFF2-40B4-BE49-F238E27FC236}">
                <a16:creationId xmlns:a16="http://schemas.microsoft.com/office/drawing/2014/main" id="{AF9841DD-D927-346A-4133-2A1C9FC714CB}"/>
              </a:ext>
            </a:extLst>
          </p:cNvPr>
          <p:cNvSpPr/>
          <p:nvPr userDrawn="1"/>
        </p:nvSpPr>
        <p:spPr>
          <a:xfrm>
            <a:off x="52164" y="5745481"/>
            <a:ext cx="3222575" cy="853075"/>
          </a:xfrm>
          <a:prstGeom prst="rect">
            <a:avLst/>
          </a:prstGeom>
          <a:noFill/>
          <a:ln w="12700" cap="flat" cmpd="sng" algn="ctr">
            <a:noFill/>
            <a:prstDash val="solid"/>
            <a:miter lim="800000"/>
          </a:ln>
          <a:effectLst/>
        </p:spPr>
        <p:txBody>
          <a:bodyPr rtlCol="0" anchor="ctr"/>
          <a:lstStyle/>
          <a:p>
            <a:pPr>
              <a:spcBef>
                <a:spcPts val="120"/>
              </a:spcBef>
              <a:buClrTx/>
              <a:defRPr/>
            </a:pP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Comparison is with preceding equivalent time period</a:t>
            </a:r>
            <a:endParaRPr kumimoji="0" lang="en-GB"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a:solidFill>
                    <a:schemeClr val="bg1">
                      <a:lumMod val="50000"/>
                      <a:alpha val="9327"/>
                    </a:schemeClr>
                  </a:solidFill>
                </a:ln>
                <a:solidFill>
                  <a:srgbClr val="FF0000"/>
                </a:solidFill>
                <a:effectLst/>
                <a:uLnTx/>
                <a:uFillTx/>
                <a:latin typeface="Arial" panose="020B0604020202020204" pitchFamily="34" charset="0"/>
                <a:ea typeface="+mn-ea"/>
                <a:cs typeface="Arial" panose="020B0604020202020204" pitchFamily="34" charset="0"/>
                <a:sym typeface="Arial"/>
              </a:rPr>
              <a:t>Red</a:t>
            </a:r>
            <a:r>
              <a:rPr kumimoji="0" lang="en-US" sz="102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rPr>
              <a:t>:</a:t>
            </a:r>
            <a:r>
              <a:rPr kumimoji="0" lang="en-US" sz="102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Increase by ≥15%; </a:t>
            </a: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w="0">
                  <a:solidFill>
                    <a:schemeClr val="bg1">
                      <a:lumMod val="50000"/>
                      <a:alpha val="2511"/>
                    </a:schemeClr>
                  </a:solidFill>
                </a:ln>
                <a:solidFill>
                  <a:srgbClr val="00B050"/>
                </a:solidFill>
                <a:effectLst/>
                <a:uLnTx/>
                <a:uFillTx/>
                <a:latin typeface="Arial" panose="020B0604020202020204" pitchFamily="34" charset="0"/>
                <a:ea typeface="+mn-ea"/>
                <a:cs typeface="Arial" panose="020B0604020202020204" pitchFamily="34" charset="0"/>
                <a:sym typeface="Arial"/>
              </a:rPr>
              <a:t>Green</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Decrease by ≥15%; </a:t>
            </a: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w="0" cap="sq">
                  <a:solidFill>
                    <a:schemeClr val="bg1">
                      <a:lumMod val="50000"/>
                      <a:alpha val="12651"/>
                    </a:schemeClr>
                  </a:solidFill>
                </a:ln>
                <a:solidFill>
                  <a:srgbClr val="FFED19"/>
                </a:solidFill>
                <a:effectLst/>
                <a:uLnTx/>
                <a:uFillTx/>
                <a:latin typeface="Arial" panose="020B0604020202020204" pitchFamily="34" charset="0"/>
                <a:ea typeface="+mn-ea"/>
                <a:cs typeface="Arial" panose="020B0604020202020204" pitchFamily="34" charset="0"/>
                <a:sym typeface="Arial"/>
              </a:rPr>
              <a:t>Yellow</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Change within ±15%</a:t>
            </a:r>
            <a:endParaRPr kumimoji="0" lang="en-GB"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section">
            <a:extLst>
              <a:ext uri="{FF2B5EF4-FFF2-40B4-BE49-F238E27FC236}">
                <a16:creationId xmlns:a16="http://schemas.microsoft.com/office/drawing/2014/main" id="{BB3FF913-B9B0-B066-52D7-6E5C57A06159}"/>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98313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lio_type_view_example">
    <p:spTree>
      <p:nvGrpSpPr>
        <p:cNvPr id="1" name=""/>
        <p:cNvGrpSpPr/>
        <p:nvPr/>
      </p:nvGrpSpPr>
      <p:grpSpPr>
        <a:xfrm>
          <a:off x="0" y="0"/>
          <a:ext cx="0" cy="0"/>
          <a:chOff x="0" y="0"/>
          <a:chExt cx="0" cy="0"/>
        </a:xfrm>
      </p:grpSpPr>
      <p:sp>
        <p:nvSpPr>
          <p:cNvPr id="4" name="side_panel">
            <a:extLst>
              <a:ext uri="{FF2B5EF4-FFF2-40B4-BE49-F238E27FC236}">
                <a16:creationId xmlns:a16="http://schemas.microsoft.com/office/drawing/2014/main" id="{778CEFD9-5F2D-ED68-3A0D-5DEED7E79320}"/>
              </a:ext>
            </a:extLst>
          </p:cNvPr>
          <p:cNvSpPr>
            <a:spLocks noGrp="1"/>
          </p:cNvSpPr>
          <p:nvPr>
            <p:ph type="pic" sz="quarter" idx="14"/>
          </p:nvPr>
        </p:nvSpPr>
        <p:spPr>
          <a:xfrm>
            <a:off x="96982" y="1252543"/>
            <a:ext cx="3222575" cy="4500000"/>
          </a:xfrm>
          <a:prstGeom prst="rect">
            <a:avLst/>
          </a:prstGeom>
        </p:spPr>
        <p:txBody>
          <a:bodyPr/>
          <a:lstStyle/>
          <a:p>
            <a:endParaRPr lang="en-US" dirty="0"/>
          </a:p>
        </p:txBody>
      </p:sp>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3364375" y="1159727"/>
            <a:ext cx="8730643" cy="5334591"/>
          </a:xfrm>
          <a:prstGeom prst="rect">
            <a:avLst/>
          </a:prstGeom>
        </p:spPr>
        <p:txBody>
          <a:bodyPr/>
          <a:lstStyle/>
          <a:p>
            <a:endParaRPr lang="en-US" dirty="0"/>
          </a:p>
        </p:txBody>
      </p:sp>
      <p:sp>
        <p:nvSpPr>
          <p:cNvPr id="12" name="updated_date">
            <a:extLst>
              <a:ext uri="{FF2B5EF4-FFF2-40B4-BE49-F238E27FC236}">
                <a16:creationId xmlns:a16="http://schemas.microsoft.com/office/drawing/2014/main" id="{CFE326A4-5151-A2F9-33A0-9B1CEEA2FD9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5ECF05E5-F806-41DA-7BBF-EA718598279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7" name="page_title">
            <a:extLst>
              <a:ext uri="{FF2B5EF4-FFF2-40B4-BE49-F238E27FC236}">
                <a16:creationId xmlns:a16="http://schemas.microsoft.com/office/drawing/2014/main" id="{F47D1450-5DB6-908E-F67A-CAE69B54674F}"/>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Rectangle 8">
            <a:extLst>
              <a:ext uri="{FF2B5EF4-FFF2-40B4-BE49-F238E27FC236}">
                <a16:creationId xmlns:a16="http://schemas.microsoft.com/office/drawing/2014/main" id="{AF9841DD-D927-346A-4133-2A1C9FC714CB}"/>
              </a:ext>
            </a:extLst>
          </p:cNvPr>
          <p:cNvSpPr/>
          <p:nvPr userDrawn="1"/>
        </p:nvSpPr>
        <p:spPr>
          <a:xfrm>
            <a:off x="52164" y="5745481"/>
            <a:ext cx="3222575" cy="853075"/>
          </a:xfrm>
          <a:prstGeom prst="rect">
            <a:avLst/>
          </a:prstGeom>
          <a:noFill/>
          <a:ln w="12700" cap="flat" cmpd="sng" algn="ctr">
            <a:noFill/>
            <a:prstDash val="solid"/>
            <a:miter lim="800000"/>
          </a:ln>
          <a:effectLst/>
        </p:spPr>
        <p:txBody>
          <a:bodyPr rtlCol="0" anchor="ctr"/>
          <a:lstStyle/>
          <a:p>
            <a:pPr>
              <a:spcBef>
                <a:spcPts val="120"/>
              </a:spcBef>
              <a:buClrTx/>
              <a:defRPr/>
            </a:pP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Comparison is with preceding equivalent time period</a:t>
            </a:r>
            <a:endParaRPr kumimoji="0" lang="en-GB"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a:solidFill>
                    <a:schemeClr val="bg1">
                      <a:lumMod val="50000"/>
                      <a:alpha val="9327"/>
                    </a:schemeClr>
                  </a:solidFill>
                </a:ln>
                <a:solidFill>
                  <a:srgbClr val="FF0000"/>
                </a:solidFill>
                <a:effectLst/>
                <a:uLnTx/>
                <a:uFillTx/>
                <a:latin typeface="Arial" panose="020B0604020202020204" pitchFamily="34" charset="0"/>
                <a:ea typeface="+mn-ea"/>
                <a:cs typeface="Arial" panose="020B0604020202020204" pitchFamily="34" charset="0"/>
                <a:sym typeface="Arial"/>
              </a:rPr>
              <a:t>Red</a:t>
            </a:r>
            <a:r>
              <a:rPr kumimoji="0" lang="en-US" sz="102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rPr>
              <a:t>:</a:t>
            </a:r>
            <a:r>
              <a:rPr kumimoji="0" lang="en-US" sz="102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Increase by ≥15%; </a:t>
            </a: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w="0">
                  <a:solidFill>
                    <a:schemeClr val="bg1">
                      <a:lumMod val="50000"/>
                      <a:alpha val="2511"/>
                    </a:schemeClr>
                  </a:solidFill>
                </a:ln>
                <a:solidFill>
                  <a:srgbClr val="00B050"/>
                </a:solidFill>
                <a:effectLst/>
                <a:uLnTx/>
                <a:uFillTx/>
                <a:latin typeface="Arial" panose="020B0604020202020204" pitchFamily="34" charset="0"/>
                <a:ea typeface="+mn-ea"/>
                <a:cs typeface="Arial" panose="020B0604020202020204" pitchFamily="34" charset="0"/>
                <a:sym typeface="Arial"/>
              </a:rPr>
              <a:t>Green</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Decrease by ≥15%; </a:t>
            </a: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w="0" cap="sq">
                  <a:solidFill>
                    <a:schemeClr val="bg1">
                      <a:lumMod val="50000"/>
                      <a:alpha val="12651"/>
                    </a:schemeClr>
                  </a:solidFill>
                </a:ln>
                <a:solidFill>
                  <a:srgbClr val="FFED19"/>
                </a:solidFill>
                <a:effectLst/>
                <a:uLnTx/>
                <a:uFillTx/>
                <a:latin typeface="Arial" panose="020B0604020202020204" pitchFamily="34" charset="0"/>
                <a:ea typeface="+mn-ea"/>
                <a:cs typeface="Arial" panose="020B0604020202020204" pitchFamily="34" charset="0"/>
                <a:sym typeface="Arial"/>
              </a:rPr>
              <a:t>Yellow</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Change within ±15%</a:t>
            </a:r>
            <a:endParaRPr kumimoji="0" lang="en-GB"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section">
            <a:extLst>
              <a:ext uri="{FF2B5EF4-FFF2-40B4-BE49-F238E27FC236}">
                <a16:creationId xmlns:a16="http://schemas.microsoft.com/office/drawing/2014/main" id="{BB3FF913-B9B0-B066-52D7-6E5C57A06159}"/>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14" name="TextBox 13">
            <a:extLst>
              <a:ext uri="{FF2B5EF4-FFF2-40B4-BE49-F238E27FC236}">
                <a16:creationId xmlns:a16="http://schemas.microsoft.com/office/drawing/2014/main" id="{15B4DA1B-9977-07EB-4813-78DFFFBA0C44}"/>
              </a:ext>
            </a:extLst>
          </p:cNvPr>
          <p:cNvSpPr txBox="1"/>
          <p:nvPr userDrawn="1"/>
        </p:nvSpPr>
        <p:spPr>
          <a:xfrm>
            <a:off x="155042" y="1598348"/>
            <a:ext cx="782804" cy="338554"/>
          </a:xfrm>
          <a:prstGeom prst="rect">
            <a:avLst/>
          </a:prstGeom>
          <a:noFill/>
        </p:spPr>
        <p:txBody>
          <a:bodyPr wrap="square" rtlCol="0">
            <a:spAutoFit/>
          </a:bodyPr>
          <a:lstStyle/>
          <a:p>
            <a:r>
              <a:rPr lang="en-US" sz="1600" u="sng" dirty="0">
                <a:solidFill>
                  <a:srgbClr val="8B0000"/>
                </a:solidFill>
              </a:rPr>
              <a:t>_____</a:t>
            </a:r>
          </a:p>
        </p:txBody>
      </p:sp>
      <p:sp>
        <p:nvSpPr>
          <p:cNvPr id="2" name="Oval 1">
            <a:extLst>
              <a:ext uri="{FF2B5EF4-FFF2-40B4-BE49-F238E27FC236}">
                <a16:creationId xmlns:a16="http://schemas.microsoft.com/office/drawing/2014/main" id="{FC310FA6-6CC4-7AAD-6FE0-293EA46F37F7}"/>
              </a:ext>
            </a:extLst>
          </p:cNvPr>
          <p:cNvSpPr/>
          <p:nvPr userDrawn="1"/>
        </p:nvSpPr>
        <p:spPr>
          <a:xfrm>
            <a:off x="1852247" y="1485722"/>
            <a:ext cx="434772" cy="42290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urved Connector 7">
            <a:extLst>
              <a:ext uri="{FF2B5EF4-FFF2-40B4-BE49-F238E27FC236}">
                <a16:creationId xmlns:a16="http://schemas.microsoft.com/office/drawing/2014/main" id="{EE67F797-6197-7AE6-DF9F-8B4B18EAF69F}"/>
              </a:ext>
            </a:extLst>
          </p:cNvPr>
          <p:cNvCxnSpPr>
            <a:endCxn id="2" idx="1"/>
          </p:cNvCxnSpPr>
          <p:nvPr userDrawn="1"/>
        </p:nvCxnSpPr>
        <p:spPr>
          <a:xfrm>
            <a:off x="1198899" y="1212686"/>
            <a:ext cx="717019" cy="334969"/>
          </a:xfrm>
          <a:prstGeom prst="curvedConnector2">
            <a:avLst/>
          </a:prstGeom>
          <a:ln w="28575">
            <a:solidFill>
              <a:srgbClr val="C00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01E67397-1963-4A11-01EE-C63511657E89}"/>
              </a:ext>
            </a:extLst>
          </p:cNvPr>
          <p:cNvCxnSpPr>
            <a:cxnSpLocks/>
          </p:cNvCxnSpPr>
          <p:nvPr userDrawn="1"/>
        </p:nvCxnSpPr>
        <p:spPr>
          <a:xfrm rot="5400000">
            <a:off x="2728598" y="1333812"/>
            <a:ext cx="510867" cy="268615"/>
          </a:xfrm>
          <a:prstGeom prst="curvedConnector2">
            <a:avLst/>
          </a:prstGeom>
          <a:ln w="28575">
            <a:solidFill>
              <a:srgbClr val="C00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C43613-3B54-165D-0D8A-D99F12616BF5}"/>
              </a:ext>
            </a:extLst>
          </p:cNvPr>
          <p:cNvSpPr txBox="1"/>
          <p:nvPr userDrawn="1"/>
        </p:nvSpPr>
        <p:spPr>
          <a:xfrm>
            <a:off x="115287" y="1061953"/>
            <a:ext cx="1147378" cy="261610"/>
          </a:xfrm>
          <a:prstGeom prst="rect">
            <a:avLst/>
          </a:prstGeom>
          <a:noFill/>
        </p:spPr>
        <p:txBody>
          <a:bodyPr wrap="square" rtlCol="0">
            <a:spAutoFit/>
          </a:bodyPr>
          <a:lstStyle/>
          <a:p>
            <a:r>
              <a:rPr lang="en-US" sz="1100" b="1" dirty="0">
                <a:solidFill>
                  <a:srgbClr val="8B0000"/>
                </a:solidFill>
              </a:rPr>
              <a:t>Last 6 months</a:t>
            </a:r>
          </a:p>
        </p:txBody>
      </p:sp>
      <p:sp>
        <p:nvSpPr>
          <p:cNvPr id="13" name="TextBox 12">
            <a:extLst>
              <a:ext uri="{FF2B5EF4-FFF2-40B4-BE49-F238E27FC236}">
                <a16:creationId xmlns:a16="http://schemas.microsoft.com/office/drawing/2014/main" id="{2513ECCD-7CFF-36B7-789D-AB4B952636C8}"/>
              </a:ext>
            </a:extLst>
          </p:cNvPr>
          <p:cNvSpPr txBox="1"/>
          <p:nvPr userDrawn="1"/>
        </p:nvSpPr>
        <p:spPr>
          <a:xfrm>
            <a:off x="2319340" y="956344"/>
            <a:ext cx="1638653" cy="261610"/>
          </a:xfrm>
          <a:prstGeom prst="rect">
            <a:avLst/>
          </a:prstGeom>
          <a:noFill/>
        </p:spPr>
        <p:txBody>
          <a:bodyPr wrap="square" rtlCol="0">
            <a:spAutoFit/>
          </a:bodyPr>
          <a:lstStyle/>
          <a:p>
            <a:r>
              <a:rPr lang="en-US" sz="1100" b="1" dirty="0">
                <a:solidFill>
                  <a:srgbClr val="8B0000"/>
                </a:solidFill>
              </a:rPr>
              <a:t>Preceding 6 months</a:t>
            </a:r>
          </a:p>
        </p:txBody>
      </p:sp>
      <p:sp>
        <p:nvSpPr>
          <p:cNvPr id="15" name="Oval 14">
            <a:extLst>
              <a:ext uri="{FF2B5EF4-FFF2-40B4-BE49-F238E27FC236}">
                <a16:creationId xmlns:a16="http://schemas.microsoft.com/office/drawing/2014/main" id="{A6B8788D-0652-AFFE-2C07-E95E4E1F41BB}"/>
              </a:ext>
            </a:extLst>
          </p:cNvPr>
          <p:cNvSpPr/>
          <p:nvPr userDrawn="1"/>
        </p:nvSpPr>
        <p:spPr>
          <a:xfrm>
            <a:off x="2474585" y="1538476"/>
            <a:ext cx="375138" cy="37015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361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lio_type_heatmap">
    <p:spTree>
      <p:nvGrpSpPr>
        <p:cNvPr id="1" name=""/>
        <p:cNvGrpSpPr/>
        <p:nvPr/>
      </p:nvGrpSpPr>
      <p:grpSpPr>
        <a:xfrm>
          <a:off x="0" y="0"/>
          <a:ext cx="0" cy="0"/>
          <a:chOff x="0" y="0"/>
          <a:chExt cx="0" cy="0"/>
        </a:xfrm>
      </p:grpSpPr>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2079554" y="1301788"/>
            <a:ext cx="7772400" cy="5022000"/>
          </a:xfrm>
          <a:prstGeom prst="rect">
            <a:avLst/>
          </a:prstGeom>
        </p:spPr>
        <p:txBody>
          <a:bodyPr/>
          <a:lstStyle/>
          <a:p>
            <a:endParaRPr lang="en-US" dirty="0"/>
          </a:p>
        </p:txBody>
      </p:sp>
      <p:sp>
        <p:nvSpPr>
          <p:cNvPr id="12" name="updated_date">
            <a:extLst>
              <a:ext uri="{FF2B5EF4-FFF2-40B4-BE49-F238E27FC236}">
                <a16:creationId xmlns:a16="http://schemas.microsoft.com/office/drawing/2014/main" id="{CFE326A4-5151-A2F9-33A0-9B1CEEA2FD9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3E6CA42F-B614-48DC-7E76-50FA7C4C4F5A}"/>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3A89C21C-9712-4C6C-1B3C-269A58D4ABF3}"/>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6" name="section">
            <a:extLst>
              <a:ext uri="{FF2B5EF4-FFF2-40B4-BE49-F238E27FC236}">
                <a16:creationId xmlns:a16="http://schemas.microsoft.com/office/drawing/2014/main" id="{7F5C874D-8841-FE8C-1947-F6388508E42E}"/>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3402897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lio_type_heatmap2">
    <p:spTree>
      <p:nvGrpSpPr>
        <p:cNvPr id="1" name=""/>
        <p:cNvGrpSpPr/>
        <p:nvPr/>
      </p:nvGrpSpPr>
      <p:grpSpPr>
        <a:xfrm>
          <a:off x="0" y="0"/>
          <a:ext cx="0" cy="0"/>
          <a:chOff x="0" y="0"/>
          <a:chExt cx="0" cy="0"/>
        </a:xfrm>
      </p:grpSpPr>
      <p:sp>
        <p:nvSpPr>
          <p:cNvPr id="5" name="plot">
            <a:extLst>
              <a:ext uri="{FF2B5EF4-FFF2-40B4-BE49-F238E27FC236}">
                <a16:creationId xmlns:a16="http://schemas.microsoft.com/office/drawing/2014/main" id="{489D87D9-9D29-BDE2-3CD9-9AC5EFFC6E00}"/>
              </a:ext>
            </a:extLst>
          </p:cNvPr>
          <p:cNvSpPr>
            <a:spLocks noGrp="1"/>
          </p:cNvSpPr>
          <p:nvPr>
            <p:ph type="pic" sz="quarter" idx="10"/>
          </p:nvPr>
        </p:nvSpPr>
        <p:spPr>
          <a:xfrm>
            <a:off x="1753565" y="1165418"/>
            <a:ext cx="7772400" cy="5284800"/>
          </a:xfrm>
          <a:prstGeom prst="rect">
            <a:avLst/>
          </a:prstGeom>
        </p:spPr>
        <p:txBody>
          <a:bodyPr/>
          <a:lstStyle/>
          <a:p>
            <a:endParaRPr lang="en-US" dirty="0"/>
          </a:p>
        </p:txBody>
      </p:sp>
      <p:sp>
        <p:nvSpPr>
          <p:cNvPr id="12" name="updated_date">
            <a:extLst>
              <a:ext uri="{FF2B5EF4-FFF2-40B4-BE49-F238E27FC236}">
                <a16:creationId xmlns:a16="http://schemas.microsoft.com/office/drawing/2014/main" id="{CFE326A4-5151-A2F9-33A0-9B1CEEA2FD9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3E6CA42F-B614-48DC-7E76-50FA7C4C4F5A}"/>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3A89C21C-9712-4C6C-1B3C-269A58D4ABF3}"/>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6" name="section">
            <a:extLst>
              <a:ext uri="{FF2B5EF4-FFF2-40B4-BE49-F238E27FC236}">
                <a16:creationId xmlns:a16="http://schemas.microsoft.com/office/drawing/2014/main" id="{7F5C874D-8841-FE8C-1947-F6388508E42E}"/>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3257759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ype_1_overview">
    <p:spTree>
      <p:nvGrpSpPr>
        <p:cNvPr id="1" name=""/>
        <p:cNvGrpSpPr/>
        <p:nvPr/>
      </p:nvGrpSpPr>
      <p:grpSpPr>
        <a:xfrm>
          <a:off x="0" y="0"/>
          <a:ext cx="0" cy="0"/>
          <a:chOff x="0" y="0"/>
          <a:chExt cx="0" cy="0"/>
        </a:xfrm>
      </p:grpSpPr>
      <p:sp>
        <p:nvSpPr>
          <p:cNvPr id="5" name="plot_1">
            <a:extLst>
              <a:ext uri="{FF2B5EF4-FFF2-40B4-BE49-F238E27FC236}">
                <a16:creationId xmlns:a16="http://schemas.microsoft.com/office/drawing/2014/main" id="{489D87D9-9D29-BDE2-3CD9-9AC5EFFC6E00}"/>
              </a:ext>
            </a:extLst>
          </p:cNvPr>
          <p:cNvSpPr>
            <a:spLocks noGrp="1" noChangeAspect="1"/>
          </p:cNvSpPr>
          <p:nvPr>
            <p:ph type="pic" sz="quarter" idx="10"/>
          </p:nvPr>
        </p:nvSpPr>
        <p:spPr>
          <a:xfrm>
            <a:off x="374027" y="1721130"/>
            <a:ext cx="5277600" cy="4398000"/>
          </a:xfrm>
          <a:prstGeom prst="rect">
            <a:avLst/>
          </a:prstGeom>
        </p:spPr>
        <p:txBody>
          <a:bodyPr/>
          <a:lstStyle/>
          <a:p>
            <a:endParaRPr lang="en-US" dirty="0"/>
          </a:p>
        </p:txBody>
      </p:sp>
      <p:sp>
        <p:nvSpPr>
          <p:cNvPr id="10" name="updated_date">
            <a:extLst>
              <a:ext uri="{FF2B5EF4-FFF2-40B4-BE49-F238E27FC236}">
                <a16:creationId xmlns:a16="http://schemas.microsoft.com/office/drawing/2014/main" id="{2DA28843-B996-B5D5-7FA9-9CFBEF05AF78}"/>
              </a:ext>
            </a:extLst>
          </p:cNvPr>
          <p:cNvSpPr>
            <a:spLocks noGrp="1"/>
          </p:cNvSpPr>
          <p:nvPr>
            <p:ph type="body" sz="quarter" idx="11"/>
          </p:nvPr>
        </p:nvSpPr>
        <p:spPr>
          <a:xfrm>
            <a:off x="10383445" y="6626638"/>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4" name="plot_title_2">
            <a:extLst>
              <a:ext uri="{FF2B5EF4-FFF2-40B4-BE49-F238E27FC236}">
                <a16:creationId xmlns:a16="http://schemas.microsoft.com/office/drawing/2014/main" id="{B43205E0-2B98-AFCA-CDDB-0578DA81553C}"/>
              </a:ext>
            </a:extLst>
          </p:cNvPr>
          <p:cNvSpPr>
            <a:spLocks noGrp="1"/>
          </p:cNvSpPr>
          <p:nvPr>
            <p:ph type="body" sz="quarter" idx="17"/>
          </p:nvPr>
        </p:nvSpPr>
        <p:spPr>
          <a:xfrm>
            <a:off x="6820435" y="1217547"/>
            <a:ext cx="4212000" cy="365648"/>
          </a:xfrm>
          <a:prstGeom prst="rect">
            <a:avLst/>
          </a:prstGeom>
        </p:spPr>
        <p:txBody>
          <a:bodyPr/>
          <a:lstStyle>
            <a:lvl1pPr algn="ctr">
              <a:defRPr sz="1200" b="1"/>
            </a:lvl1pPr>
          </a:lstStyle>
          <a:p>
            <a:pPr lvl="0"/>
            <a:endParaRPr lang="en-US" dirty="0"/>
          </a:p>
        </p:txBody>
      </p:sp>
      <p:sp>
        <p:nvSpPr>
          <p:cNvPr id="13" name="plot_title_1">
            <a:extLst>
              <a:ext uri="{FF2B5EF4-FFF2-40B4-BE49-F238E27FC236}">
                <a16:creationId xmlns:a16="http://schemas.microsoft.com/office/drawing/2014/main" id="{23951F4C-4C9F-7E4D-1258-344178796968}"/>
              </a:ext>
            </a:extLst>
          </p:cNvPr>
          <p:cNvSpPr>
            <a:spLocks noGrp="1"/>
          </p:cNvSpPr>
          <p:nvPr>
            <p:ph type="body" sz="quarter" idx="16"/>
          </p:nvPr>
        </p:nvSpPr>
        <p:spPr>
          <a:xfrm>
            <a:off x="560687" y="1217546"/>
            <a:ext cx="4908988" cy="365648"/>
          </a:xfrm>
          <a:prstGeom prst="rect">
            <a:avLst/>
          </a:prstGeom>
        </p:spPr>
        <p:txBody>
          <a:bodyPr/>
          <a:lstStyle>
            <a:lvl1pPr algn="ctr">
              <a:defRPr sz="1200" b="1"/>
            </a:lvl1pPr>
          </a:lstStyle>
          <a:p>
            <a:pPr lvl="0"/>
            <a:endParaRPr lang="en-US" dirty="0"/>
          </a:p>
        </p:txBody>
      </p:sp>
      <p:sp>
        <p:nvSpPr>
          <p:cNvPr id="21" name="plot_2">
            <a:extLst>
              <a:ext uri="{FF2B5EF4-FFF2-40B4-BE49-F238E27FC236}">
                <a16:creationId xmlns:a16="http://schemas.microsoft.com/office/drawing/2014/main" id="{AA87035A-9987-3323-8EDC-5DF3610AEE8A}"/>
              </a:ext>
            </a:extLst>
          </p:cNvPr>
          <p:cNvSpPr>
            <a:spLocks noGrp="1" noChangeAspect="1"/>
          </p:cNvSpPr>
          <p:nvPr>
            <p:ph type="pic" sz="quarter" idx="22"/>
          </p:nvPr>
        </p:nvSpPr>
        <p:spPr>
          <a:xfrm>
            <a:off x="6240572" y="1721130"/>
            <a:ext cx="5364956" cy="4401925"/>
          </a:xfrm>
          <a:prstGeom prst="rect">
            <a:avLst/>
          </a:prstGeom>
        </p:spPr>
        <p:txBody>
          <a:bodyPr/>
          <a:lstStyle/>
          <a:p>
            <a:endParaRPr lang="en-US" dirty="0"/>
          </a:p>
        </p:txBody>
      </p:sp>
      <p:sp>
        <p:nvSpPr>
          <p:cNvPr id="6" name="page_subtitle">
            <a:extLst>
              <a:ext uri="{FF2B5EF4-FFF2-40B4-BE49-F238E27FC236}">
                <a16:creationId xmlns:a16="http://schemas.microsoft.com/office/drawing/2014/main" id="{7B1BA4EC-9026-A685-100E-CD4CD304C81F}"/>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DC9853E1-385C-2047-3635-C8E8F170179A}"/>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section">
            <a:extLst>
              <a:ext uri="{FF2B5EF4-FFF2-40B4-BE49-F238E27FC236}">
                <a16:creationId xmlns:a16="http://schemas.microsoft.com/office/drawing/2014/main" id="{9A8DAC78-4CC9-496C-90B0-5031E52DFC07}"/>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916617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ood_sample">
    <p:spTree>
      <p:nvGrpSpPr>
        <p:cNvPr id="1" name=""/>
        <p:cNvGrpSpPr/>
        <p:nvPr/>
      </p:nvGrpSpPr>
      <p:grpSpPr>
        <a:xfrm>
          <a:off x="0" y="0"/>
          <a:ext cx="0" cy="0"/>
          <a:chOff x="0" y="0"/>
          <a:chExt cx="0" cy="0"/>
        </a:xfrm>
      </p:grpSpPr>
      <p:sp>
        <p:nvSpPr>
          <p:cNvPr id="5" name="plot">
            <a:extLst>
              <a:ext uri="{FF2B5EF4-FFF2-40B4-BE49-F238E27FC236}">
                <a16:creationId xmlns:a16="http://schemas.microsoft.com/office/drawing/2014/main" id="{489D87D9-9D29-BDE2-3CD9-9AC5EFFC6E00}"/>
              </a:ext>
            </a:extLst>
          </p:cNvPr>
          <p:cNvSpPr>
            <a:spLocks noGrp="1" noChangeAspect="1"/>
          </p:cNvSpPr>
          <p:nvPr>
            <p:ph type="pic" sz="quarter" idx="10"/>
          </p:nvPr>
        </p:nvSpPr>
        <p:spPr>
          <a:xfrm>
            <a:off x="2056132" y="984476"/>
            <a:ext cx="8164800" cy="5634000"/>
          </a:xfrm>
          <a:prstGeom prst="rect">
            <a:avLst/>
          </a:prstGeom>
        </p:spPr>
        <p:txBody>
          <a:bodyPr/>
          <a:lstStyle/>
          <a:p>
            <a:endParaRPr lang="en-US" dirty="0"/>
          </a:p>
        </p:txBody>
      </p:sp>
      <p:sp>
        <p:nvSpPr>
          <p:cNvPr id="12" name="updated_date">
            <a:extLst>
              <a:ext uri="{FF2B5EF4-FFF2-40B4-BE49-F238E27FC236}">
                <a16:creationId xmlns:a16="http://schemas.microsoft.com/office/drawing/2014/main" id="{CFE326A4-5151-A2F9-33A0-9B1CEEA2FD9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2352168A-1CB5-3389-40B8-BE95671EB292}"/>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168146CA-18FC-FA70-6A6A-EDD4889F3CDC}"/>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7" name="section">
            <a:extLst>
              <a:ext uri="{FF2B5EF4-FFF2-40B4-BE49-F238E27FC236}">
                <a16:creationId xmlns:a16="http://schemas.microsoft.com/office/drawing/2014/main" id="{F67F3D10-C41C-A6D4-4439-AEDBD4221235}"/>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1049918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lio_type_view_gis">
    <p:spTree>
      <p:nvGrpSpPr>
        <p:cNvPr id="1" name=""/>
        <p:cNvGrpSpPr/>
        <p:nvPr/>
      </p:nvGrpSpPr>
      <p:grpSpPr>
        <a:xfrm>
          <a:off x="0" y="0"/>
          <a:ext cx="0" cy="0"/>
          <a:chOff x="0" y="0"/>
          <a:chExt cx="0" cy="0"/>
        </a:xfrm>
      </p:grpSpPr>
      <p:sp>
        <p:nvSpPr>
          <p:cNvPr id="10" name="updated_date">
            <a:extLst>
              <a:ext uri="{FF2B5EF4-FFF2-40B4-BE49-F238E27FC236}">
                <a16:creationId xmlns:a16="http://schemas.microsoft.com/office/drawing/2014/main" id="{2DA28843-B996-B5D5-7FA9-9CFBEF05AF78}"/>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E57F7BCA-715E-FCC2-66D3-B526DAE5FCF5}"/>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5" name="page_title">
            <a:extLst>
              <a:ext uri="{FF2B5EF4-FFF2-40B4-BE49-F238E27FC236}">
                <a16:creationId xmlns:a16="http://schemas.microsoft.com/office/drawing/2014/main" id="{12883425-6900-5921-A987-1800EB904795}"/>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6" name="plot">
            <a:extLst>
              <a:ext uri="{FF2B5EF4-FFF2-40B4-BE49-F238E27FC236}">
                <a16:creationId xmlns:a16="http://schemas.microsoft.com/office/drawing/2014/main" id="{1138DA12-6C57-A96E-13EC-A1FBF1CB7BCA}"/>
              </a:ext>
            </a:extLst>
          </p:cNvPr>
          <p:cNvSpPr>
            <a:spLocks noGrp="1" noChangeAspect="1"/>
          </p:cNvSpPr>
          <p:nvPr>
            <p:ph type="pic" sz="quarter" idx="10"/>
          </p:nvPr>
        </p:nvSpPr>
        <p:spPr>
          <a:xfrm>
            <a:off x="445800" y="1690335"/>
            <a:ext cx="11300400" cy="3769200"/>
          </a:xfrm>
          <a:prstGeom prst="rect">
            <a:avLst/>
          </a:prstGeom>
        </p:spPr>
        <p:txBody>
          <a:bodyPr/>
          <a:lstStyle/>
          <a:p>
            <a:endParaRPr lang="en-US" dirty="0"/>
          </a:p>
        </p:txBody>
      </p:sp>
      <p:sp>
        <p:nvSpPr>
          <p:cNvPr id="4" name="section">
            <a:extLst>
              <a:ext uri="{FF2B5EF4-FFF2-40B4-BE49-F238E27FC236}">
                <a16:creationId xmlns:a16="http://schemas.microsoft.com/office/drawing/2014/main" id="{1D69C386-953D-099A-F69B-B0578F680AD1}"/>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623898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gion_overview">
    <p:spTree>
      <p:nvGrpSpPr>
        <p:cNvPr id="1" name=""/>
        <p:cNvGrpSpPr/>
        <p:nvPr/>
      </p:nvGrpSpPr>
      <p:grpSpPr>
        <a:xfrm>
          <a:off x="0" y="0"/>
          <a:ext cx="0" cy="0"/>
          <a:chOff x="0" y="0"/>
          <a:chExt cx="0" cy="0"/>
        </a:xfrm>
      </p:grpSpPr>
      <p:sp>
        <p:nvSpPr>
          <p:cNvPr id="8" name="plot_1">
            <a:extLst>
              <a:ext uri="{FF2B5EF4-FFF2-40B4-BE49-F238E27FC236}">
                <a16:creationId xmlns:a16="http://schemas.microsoft.com/office/drawing/2014/main" id="{88FFD1A7-9F69-FA9A-2B0E-B1A56445C636}"/>
              </a:ext>
            </a:extLst>
          </p:cNvPr>
          <p:cNvSpPr>
            <a:spLocks noGrp="1" noChangeAspect="1"/>
          </p:cNvSpPr>
          <p:nvPr>
            <p:ph type="pic" sz="quarter" idx="10"/>
          </p:nvPr>
        </p:nvSpPr>
        <p:spPr>
          <a:xfrm>
            <a:off x="3527714" y="3246378"/>
            <a:ext cx="3833484" cy="3197129"/>
          </a:xfrm>
          <a:prstGeom prst="rect">
            <a:avLst/>
          </a:prstGeom>
        </p:spPr>
        <p:txBody>
          <a:bodyPr/>
          <a:lstStyle/>
          <a:p>
            <a:endParaRPr lang="en-US" dirty="0"/>
          </a:p>
        </p:txBody>
      </p:sp>
      <p:sp>
        <p:nvSpPr>
          <p:cNvPr id="11" name="updated_date">
            <a:extLst>
              <a:ext uri="{FF2B5EF4-FFF2-40B4-BE49-F238E27FC236}">
                <a16:creationId xmlns:a16="http://schemas.microsoft.com/office/drawing/2014/main" id="{D97A3E48-D2A2-2309-516E-CCC1E5897022}"/>
              </a:ext>
            </a:extLst>
          </p:cNvPr>
          <p:cNvSpPr>
            <a:spLocks noGrp="1"/>
          </p:cNvSpPr>
          <p:nvPr>
            <p:ph type="body" sz="quarter" idx="11"/>
          </p:nvPr>
        </p:nvSpPr>
        <p:spPr>
          <a:xfrm>
            <a:off x="10383445" y="6626638"/>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5" name="plot_title_2">
            <a:extLst>
              <a:ext uri="{FF2B5EF4-FFF2-40B4-BE49-F238E27FC236}">
                <a16:creationId xmlns:a16="http://schemas.microsoft.com/office/drawing/2014/main" id="{D8B7AA8B-1D45-1A8A-3DE2-BB866B1CCFFA}"/>
              </a:ext>
            </a:extLst>
          </p:cNvPr>
          <p:cNvSpPr>
            <a:spLocks noGrp="1"/>
          </p:cNvSpPr>
          <p:nvPr>
            <p:ph type="body" sz="quarter" idx="17"/>
          </p:nvPr>
        </p:nvSpPr>
        <p:spPr>
          <a:xfrm>
            <a:off x="7702807" y="2995821"/>
            <a:ext cx="4299407" cy="232389"/>
          </a:xfrm>
          <a:prstGeom prst="rect">
            <a:avLst/>
          </a:prstGeom>
        </p:spPr>
        <p:txBody>
          <a:bodyPr/>
          <a:lstStyle>
            <a:lvl1pPr algn="ctr">
              <a:defRPr sz="1200" b="1"/>
            </a:lvl1pPr>
          </a:lstStyle>
          <a:p>
            <a:pPr lvl="0"/>
            <a:endParaRPr lang="en-US" dirty="0"/>
          </a:p>
        </p:txBody>
      </p:sp>
      <p:sp>
        <p:nvSpPr>
          <p:cNvPr id="16" name="plot_title_1">
            <a:extLst>
              <a:ext uri="{FF2B5EF4-FFF2-40B4-BE49-F238E27FC236}">
                <a16:creationId xmlns:a16="http://schemas.microsoft.com/office/drawing/2014/main" id="{C17D4406-FDBF-13B1-8A38-07175290C391}"/>
              </a:ext>
            </a:extLst>
          </p:cNvPr>
          <p:cNvSpPr>
            <a:spLocks noGrp="1"/>
          </p:cNvSpPr>
          <p:nvPr>
            <p:ph type="body" sz="quarter" idx="16"/>
          </p:nvPr>
        </p:nvSpPr>
        <p:spPr>
          <a:xfrm>
            <a:off x="3217211" y="2999850"/>
            <a:ext cx="4299407" cy="246528"/>
          </a:xfrm>
          <a:prstGeom prst="rect">
            <a:avLst/>
          </a:prstGeom>
        </p:spPr>
        <p:txBody>
          <a:bodyPr/>
          <a:lstStyle>
            <a:lvl1pPr algn="ctr">
              <a:defRPr sz="1200" b="1"/>
            </a:lvl1pPr>
          </a:lstStyle>
          <a:p>
            <a:pPr lvl="0"/>
            <a:endParaRPr lang="en-US" dirty="0"/>
          </a:p>
        </p:txBody>
      </p:sp>
      <p:sp>
        <p:nvSpPr>
          <p:cNvPr id="17" name="plot_2">
            <a:extLst>
              <a:ext uri="{FF2B5EF4-FFF2-40B4-BE49-F238E27FC236}">
                <a16:creationId xmlns:a16="http://schemas.microsoft.com/office/drawing/2014/main" id="{984E3059-2FBC-118F-3557-0B846C72307D}"/>
              </a:ext>
            </a:extLst>
          </p:cNvPr>
          <p:cNvSpPr>
            <a:spLocks noGrp="1"/>
          </p:cNvSpPr>
          <p:nvPr>
            <p:ph type="pic" sz="quarter" idx="22"/>
          </p:nvPr>
        </p:nvSpPr>
        <p:spPr>
          <a:xfrm>
            <a:off x="7672039" y="3246378"/>
            <a:ext cx="4360944" cy="3230307"/>
          </a:xfrm>
          <a:prstGeom prst="rect">
            <a:avLst/>
          </a:prstGeom>
        </p:spPr>
        <p:txBody>
          <a:bodyPr/>
          <a:lstStyle/>
          <a:p>
            <a:endParaRPr lang="en-US" dirty="0"/>
          </a:p>
        </p:txBody>
      </p:sp>
      <p:sp>
        <p:nvSpPr>
          <p:cNvPr id="18" name="side_panel">
            <a:extLst>
              <a:ext uri="{FF2B5EF4-FFF2-40B4-BE49-F238E27FC236}">
                <a16:creationId xmlns:a16="http://schemas.microsoft.com/office/drawing/2014/main" id="{F6DF06FF-8AFF-322B-FA77-CF5FE2008777}"/>
              </a:ext>
            </a:extLst>
          </p:cNvPr>
          <p:cNvSpPr>
            <a:spLocks noGrp="1"/>
          </p:cNvSpPr>
          <p:nvPr>
            <p:ph type="pic" sz="quarter" idx="14"/>
          </p:nvPr>
        </p:nvSpPr>
        <p:spPr>
          <a:xfrm>
            <a:off x="96982" y="1252543"/>
            <a:ext cx="3222575" cy="4500000"/>
          </a:xfrm>
          <a:prstGeom prst="rect">
            <a:avLst/>
          </a:prstGeom>
        </p:spPr>
        <p:txBody>
          <a:bodyPr/>
          <a:lstStyle/>
          <a:p>
            <a:endParaRPr lang="en-US" dirty="0"/>
          </a:p>
        </p:txBody>
      </p:sp>
      <p:sp>
        <p:nvSpPr>
          <p:cNvPr id="20" name="page_subtitle">
            <a:extLst>
              <a:ext uri="{FF2B5EF4-FFF2-40B4-BE49-F238E27FC236}">
                <a16:creationId xmlns:a16="http://schemas.microsoft.com/office/drawing/2014/main" id="{172BBC88-BF7A-5D31-3FF0-B840B0FC9E0B}"/>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22" name="page_title">
            <a:extLst>
              <a:ext uri="{FF2B5EF4-FFF2-40B4-BE49-F238E27FC236}">
                <a16:creationId xmlns:a16="http://schemas.microsoft.com/office/drawing/2014/main" id="{484CA0A4-F96E-F237-6E41-2D3E5A6EE04A}"/>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23" name="Rectangle 22">
            <a:extLst>
              <a:ext uri="{FF2B5EF4-FFF2-40B4-BE49-F238E27FC236}">
                <a16:creationId xmlns:a16="http://schemas.microsoft.com/office/drawing/2014/main" id="{1BCF20DB-58CE-588A-0EBB-1DBA1904818B}"/>
              </a:ext>
            </a:extLst>
          </p:cNvPr>
          <p:cNvSpPr/>
          <p:nvPr userDrawn="1"/>
        </p:nvSpPr>
        <p:spPr>
          <a:xfrm>
            <a:off x="52164" y="5745481"/>
            <a:ext cx="3222575" cy="853075"/>
          </a:xfrm>
          <a:prstGeom prst="rect">
            <a:avLst/>
          </a:prstGeom>
          <a:noFill/>
          <a:ln w="12700" cap="flat" cmpd="sng" algn="ctr">
            <a:noFill/>
            <a:prstDash val="solid"/>
            <a:miter lim="800000"/>
          </a:ln>
          <a:effectLst/>
        </p:spPr>
        <p:txBody>
          <a:bodyPr rtlCol="0" anchor="ctr"/>
          <a:lstStyle/>
          <a:p>
            <a:pPr>
              <a:spcBef>
                <a:spcPts val="120"/>
              </a:spcBef>
              <a:buClrTx/>
              <a:defRPr/>
            </a:pP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Comparison is with preceding equivalent time period</a:t>
            </a:r>
            <a:endParaRPr kumimoji="0" lang="en-GB"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a:solidFill>
                    <a:schemeClr val="bg1">
                      <a:lumMod val="50000"/>
                      <a:alpha val="9327"/>
                    </a:schemeClr>
                  </a:solidFill>
                </a:ln>
                <a:solidFill>
                  <a:srgbClr val="FF0000"/>
                </a:solidFill>
                <a:effectLst/>
                <a:uLnTx/>
                <a:uFillTx/>
                <a:latin typeface="Arial" panose="020B0604020202020204" pitchFamily="34" charset="0"/>
                <a:ea typeface="+mn-ea"/>
                <a:cs typeface="Arial" panose="020B0604020202020204" pitchFamily="34" charset="0"/>
                <a:sym typeface="Arial"/>
              </a:rPr>
              <a:t>Red</a:t>
            </a:r>
            <a:r>
              <a:rPr kumimoji="0" lang="en-US" sz="102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rPr>
              <a:t>:</a:t>
            </a:r>
            <a:r>
              <a:rPr kumimoji="0" lang="en-US" sz="102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Increase by ≥15%; </a:t>
            </a: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w="0">
                  <a:solidFill>
                    <a:schemeClr val="bg1">
                      <a:lumMod val="50000"/>
                      <a:alpha val="2511"/>
                    </a:schemeClr>
                  </a:solidFill>
                </a:ln>
                <a:solidFill>
                  <a:srgbClr val="00B050"/>
                </a:solidFill>
                <a:effectLst/>
                <a:uLnTx/>
                <a:uFillTx/>
                <a:latin typeface="Arial" panose="020B0604020202020204" pitchFamily="34" charset="0"/>
                <a:ea typeface="+mn-ea"/>
                <a:cs typeface="Arial" panose="020B0604020202020204" pitchFamily="34" charset="0"/>
                <a:sym typeface="Arial"/>
              </a:rPr>
              <a:t>Green</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Decrease by ≥15%; </a:t>
            </a:r>
          </a:p>
          <a:p>
            <a:pPr marL="0" marR="0" lvl="0" indent="0" algn="l" defTabSz="914400" rtl="0" eaLnBrk="1" fontAlgn="auto" latinLnBrk="0" hangingPunct="1">
              <a:lnSpc>
                <a:spcPct val="100000"/>
              </a:lnSpc>
              <a:spcBef>
                <a:spcPts val="120"/>
              </a:spcBef>
              <a:spcAft>
                <a:spcPts val="0"/>
              </a:spcAft>
              <a:buClrTx/>
              <a:buSzTx/>
              <a:buFontTx/>
              <a:buNone/>
              <a:tabLst/>
              <a:defRPr/>
            </a:pPr>
            <a:r>
              <a:rPr kumimoji="0" lang="en-US" sz="1020" b="1" i="0" u="none" strike="noStrike" kern="0" cap="none" spc="0" normalizeH="0" baseline="0" noProof="0" dirty="0">
                <a:ln w="0" cap="sq">
                  <a:solidFill>
                    <a:schemeClr val="bg1">
                      <a:lumMod val="50000"/>
                      <a:alpha val="12651"/>
                    </a:schemeClr>
                  </a:solidFill>
                </a:ln>
                <a:solidFill>
                  <a:srgbClr val="FFED19"/>
                </a:solidFill>
                <a:effectLst/>
                <a:uLnTx/>
                <a:uFillTx/>
                <a:latin typeface="Arial" panose="020B0604020202020204" pitchFamily="34" charset="0"/>
                <a:ea typeface="+mn-ea"/>
                <a:cs typeface="Arial" panose="020B0604020202020204" pitchFamily="34" charset="0"/>
                <a:sym typeface="Arial"/>
              </a:rPr>
              <a:t>Yellow</a:t>
            </a:r>
            <a:r>
              <a:rPr kumimoji="0" lang="en-US"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Change within ±15%</a:t>
            </a:r>
            <a:endParaRPr kumimoji="0" lang="en-GB" sz="102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4" name="TextBox 23">
            <a:extLst>
              <a:ext uri="{FF2B5EF4-FFF2-40B4-BE49-F238E27FC236}">
                <a16:creationId xmlns:a16="http://schemas.microsoft.com/office/drawing/2014/main" id="{119CEFF6-5A12-1AF2-CD1E-0E0EC586E39E}"/>
              </a:ext>
            </a:extLst>
          </p:cNvPr>
          <p:cNvSpPr txBox="1"/>
          <p:nvPr userDrawn="1"/>
        </p:nvSpPr>
        <p:spPr>
          <a:xfrm>
            <a:off x="10762805" y="5222532"/>
            <a:ext cx="1429195" cy="1347478"/>
          </a:xfrm>
          <a:prstGeom prst="rect">
            <a:avLst/>
          </a:prstGeom>
          <a:solidFill>
            <a:schemeClr val="bg1"/>
          </a:solidFill>
        </p:spPr>
        <p:txBody>
          <a:bodyPr wrap="square" rtlCol="0">
            <a:spAutoFit/>
          </a:bodyPr>
          <a:lstStyle/>
          <a:p>
            <a:endParaRPr lang="en-US" dirty="0"/>
          </a:p>
        </p:txBody>
      </p:sp>
      <p:sp>
        <p:nvSpPr>
          <p:cNvPr id="30" name="map">
            <a:extLst>
              <a:ext uri="{FF2B5EF4-FFF2-40B4-BE49-F238E27FC236}">
                <a16:creationId xmlns:a16="http://schemas.microsoft.com/office/drawing/2014/main" id="{D51AE035-B4DC-8011-8543-D1443F8E2C66}"/>
              </a:ext>
            </a:extLst>
          </p:cNvPr>
          <p:cNvSpPr>
            <a:spLocks noGrp="1" noChangeAspect="1"/>
          </p:cNvSpPr>
          <p:nvPr>
            <p:ph type="pic" sz="quarter" idx="23"/>
          </p:nvPr>
        </p:nvSpPr>
        <p:spPr>
          <a:xfrm>
            <a:off x="3923198" y="728749"/>
            <a:ext cx="6876000" cy="2286705"/>
          </a:xfrm>
          <a:prstGeom prst="rect">
            <a:avLst/>
          </a:prstGeom>
        </p:spPr>
        <p:txBody>
          <a:bodyPr/>
          <a:lstStyle/>
          <a:p>
            <a:endParaRPr lang="en-US"/>
          </a:p>
        </p:txBody>
      </p:sp>
      <p:sp>
        <p:nvSpPr>
          <p:cNvPr id="2" name="map_3f">
            <a:extLst>
              <a:ext uri="{FF2B5EF4-FFF2-40B4-BE49-F238E27FC236}">
                <a16:creationId xmlns:a16="http://schemas.microsoft.com/office/drawing/2014/main" id="{C6E57415-6004-BB6D-AB93-A7940A7FEAD8}"/>
              </a:ext>
            </a:extLst>
          </p:cNvPr>
          <p:cNvSpPr>
            <a:spLocks noGrp="1" noChangeAspect="1"/>
          </p:cNvSpPr>
          <p:nvPr>
            <p:ph type="pic" sz="quarter" idx="24"/>
          </p:nvPr>
        </p:nvSpPr>
        <p:spPr>
          <a:xfrm>
            <a:off x="5002807" y="585442"/>
            <a:ext cx="5400000" cy="2539765"/>
          </a:xfrm>
          <a:prstGeom prst="rect">
            <a:avLst/>
          </a:prstGeom>
        </p:spPr>
        <p:txBody>
          <a:bodyPr/>
          <a:lstStyle/>
          <a:p>
            <a:endParaRPr lang="en-US"/>
          </a:p>
        </p:txBody>
      </p:sp>
      <p:sp>
        <p:nvSpPr>
          <p:cNvPr id="3" name="section">
            <a:extLst>
              <a:ext uri="{FF2B5EF4-FFF2-40B4-BE49-F238E27FC236}">
                <a16:creationId xmlns:a16="http://schemas.microsoft.com/office/drawing/2014/main" id="{52F4C5D1-CD16-D715-E4D6-3BC0ABF3D434}"/>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1849536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lio_immunity">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plot">
            <a:extLst>
              <a:ext uri="{FF2B5EF4-FFF2-40B4-BE49-F238E27FC236}">
                <a16:creationId xmlns:a16="http://schemas.microsoft.com/office/drawing/2014/main" id="{98F917BA-FBF6-703A-773A-8D95F8DB09F3}"/>
              </a:ext>
            </a:extLst>
          </p:cNvPr>
          <p:cNvSpPr>
            <a:spLocks noGrp="1" noChangeAspect="1"/>
          </p:cNvSpPr>
          <p:nvPr>
            <p:ph type="pic" sz="quarter" idx="10"/>
          </p:nvPr>
        </p:nvSpPr>
        <p:spPr>
          <a:xfrm>
            <a:off x="193002" y="1501107"/>
            <a:ext cx="11805995" cy="4128263"/>
          </a:xfrm>
          <a:prstGeom prst="rect">
            <a:avLst/>
          </a:prstGeom>
        </p:spPr>
        <p:txBody>
          <a:bodyPr/>
          <a:lstStyle>
            <a:lvl1pPr algn="ctr">
              <a:defRPr/>
            </a:lvl1pPr>
          </a:lstStyle>
          <a:p>
            <a:endParaRPr lang="en-US" dirty="0"/>
          </a:p>
        </p:txBody>
      </p:sp>
      <p:sp>
        <p:nvSpPr>
          <p:cNvPr id="5" name="section">
            <a:extLst>
              <a:ext uri="{FF2B5EF4-FFF2-40B4-BE49-F238E27FC236}">
                <a16:creationId xmlns:a16="http://schemas.microsoft.com/office/drawing/2014/main" id="{34F98A06-23E0-9DE2-AF51-16564771D41F}"/>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2" name="TextBox 1">
            <a:extLst>
              <a:ext uri="{FF2B5EF4-FFF2-40B4-BE49-F238E27FC236}">
                <a16:creationId xmlns:a16="http://schemas.microsoft.com/office/drawing/2014/main" id="{553CDC10-C2E2-1BFA-00D2-850C54C8BF79}"/>
              </a:ext>
            </a:extLst>
          </p:cNvPr>
          <p:cNvSpPr txBox="1"/>
          <p:nvPr userDrawn="1"/>
        </p:nvSpPr>
        <p:spPr>
          <a:xfrm>
            <a:off x="101031" y="6284784"/>
            <a:ext cx="2099256" cy="253916"/>
          </a:xfrm>
          <a:prstGeom prst="rect">
            <a:avLst/>
          </a:prstGeom>
          <a:noFill/>
        </p:spPr>
        <p:txBody>
          <a:bodyPr wrap="square" rtlCol="0">
            <a:spAutoFit/>
          </a:bodyPr>
          <a:lstStyle/>
          <a:p>
            <a:r>
              <a:rPr lang="en-US" sz="1050" dirty="0"/>
              <a:t>Source: Estimates from IDM</a:t>
            </a:r>
          </a:p>
        </p:txBody>
      </p:sp>
    </p:spTree>
    <p:extLst>
      <p:ext uri="{BB962C8B-B14F-4D97-AF65-F5344CB8AC3E}">
        <p14:creationId xmlns:p14="http://schemas.microsoft.com/office/powerpoint/2010/main" val="101329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F38B8-0B48-E54F-154E-0F16BD4C32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ECCC96-D969-6EFC-64D7-EF8A230C25CE}"/>
              </a:ext>
            </a:extLst>
          </p:cNvPr>
          <p:cNvSpPr>
            <a:spLocks noGrp="1"/>
          </p:cNvSpPr>
          <p:nvPr>
            <p:ph sz="half" idx="1"/>
          </p:nvPr>
        </p:nvSpPr>
        <p:spPr>
          <a:xfrm>
            <a:off x="838200" y="1338146"/>
            <a:ext cx="5181600" cy="4838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7BF8D4-CE85-E27D-8471-118C14E2A1E5}"/>
              </a:ext>
            </a:extLst>
          </p:cNvPr>
          <p:cNvSpPr>
            <a:spLocks noGrp="1"/>
          </p:cNvSpPr>
          <p:nvPr>
            <p:ph sz="half" idx="2"/>
          </p:nvPr>
        </p:nvSpPr>
        <p:spPr>
          <a:xfrm>
            <a:off x="6172200" y="1338146"/>
            <a:ext cx="5181600" cy="4838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4775A29-BA3E-69FA-823D-9194B095D11B}"/>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1352060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pt_immunity">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plot">
            <a:extLst>
              <a:ext uri="{FF2B5EF4-FFF2-40B4-BE49-F238E27FC236}">
                <a16:creationId xmlns:a16="http://schemas.microsoft.com/office/drawing/2014/main" id="{98F917BA-FBF6-703A-773A-8D95F8DB09F3}"/>
              </a:ext>
            </a:extLst>
          </p:cNvPr>
          <p:cNvSpPr>
            <a:spLocks noGrp="1" noChangeAspect="1"/>
          </p:cNvSpPr>
          <p:nvPr>
            <p:ph type="pic" sz="quarter" idx="10"/>
          </p:nvPr>
        </p:nvSpPr>
        <p:spPr>
          <a:xfrm>
            <a:off x="802257" y="1105943"/>
            <a:ext cx="10396800" cy="5191200"/>
          </a:xfrm>
          <a:prstGeom prst="rect">
            <a:avLst/>
          </a:prstGeom>
        </p:spPr>
        <p:txBody>
          <a:bodyPr/>
          <a:lstStyle>
            <a:lvl1pPr algn="ctr">
              <a:defRPr/>
            </a:lvl1pPr>
          </a:lstStyle>
          <a:p>
            <a:endParaRPr lang="en-US" dirty="0"/>
          </a:p>
        </p:txBody>
      </p:sp>
      <p:sp>
        <p:nvSpPr>
          <p:cNvPr id="6" name="section">
            <a:extLst>
              <a:ext uri="{FF2B5EF4-FFF2-40B4-BE49-F238E27FC236}">
                <a16:creationId xmlns:a16="http://schemas.microsoft.com/office/drawing/2014/main" id="{33731DC1-A8DE-0FA1-FDFD-1B920FD02F5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2426844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flict0">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6" name="section">
            <a:extLst>
              <a:ext uri="{FF2B5EF4-FFF2-40B4-BE49-F238E27FC236}">
                <a16:creationId xmlns:a16="http://schemas.microsoft.com/office/drawing/2014/main" id="{33731DC1-A8DE-0FA1-FDFD-1B920FD02F5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2" name="plot">
            <a:extLst>
              <a:ext uri="{FF2B5EF4-FFF2-40B4-BE49-F238E27FC236}">
                <a16:creationId xmlns:a16="http://schemas.microsoft.com/office/drawing/2014/main" id="{053B5C2A-89E2-5FF6-D2CC-AF479F574560}"/>
              </a:ext>
            </a:extLst>
          </p:cNvPr>
          <p:cNvSpPr>
            <a:spLocks noGrp="1" noChangeAspect="1"/>
          </p:cNvSpPr>
          <p:nvPr>
            <p:ph type="pic" sz="quarter" idx="10"/>
          </p:nvPr>
        </p:nvSpPr>
        <p:spPr>
          <a:xfrm>
            <a:off x="12408" y="1031808"/>
            <a:ext cx="12189600" cy="4683600"/>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582978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flict">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6" name="section">
            <a:extLst>
              <a:ext uri="{FF2B5EF4-FFF2-40B4-BE49-F238E27FC236}">
                <a16:creationId xmlns:a16="http://schemas.microsoft.com/office/drawing/2014/main" id="{33731DC1-A8DE-0FA1-FDFD-1B920FD02F5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19" name="plot">
            <a:extLst>
              <a:ext uri="{FF2B5EF4-FFF2-40B4-BE49-F238E27FC236}">
                <a16:creationId xmlns:a16="http://schemas.microsoft.com/office/drawing/2014/main" id="{D9172994-BEDC-042D-6B83-6F7E548AA73E}"/>
              </a:ext>
            </a:extLst>
          </p:cNvPr>
          <p:cNvSpPr>
            <a:spLocks noGrp="1"/>
          </p:cNvSpPr>
          <p:nvPr>
            <p:ph type="pic" sz="quarter" idx="10"/>
          </p:nvPr>
        </p:nvSpPr>
        <p:spPr>
          <a:xfrm>
            <a:off x="1716854" y="772758"/>
            <a:ext cx="8377200" cy="5817600"/>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1335917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flict2">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1EA0112-5206-A9FA-29F2-2A3FAF60CABE}"/>
              </a:ext>
            </a:extLst>
          </p:cNvPr>
          <p:cNvSpPr txBox="1"/>
          <p:nvPr userDrawn="1"/>
        </p:nvSpPr>
        <p:spPr>
          <a:xfrm>
            <a:off x="10883641" y="4808692"/>
            <a:ext cx="1282045" cy="1781666"/>
          </a:xfrm>
          <a:prstGeom prst="rect">
            <a:avLst/>
          </a:prstGeom>
          <a:solidFill>
            <a:schemeClr val="bg1"/>
          </a:solidFill>
        </p:spPr>
        <p:txBody>
          <a:bodyPr wrap="square" rtlCol="0">
            <a:spAutoFit/>
          </a:bodyPr>
          <a:lstStyle/>
          <a:p>
            <a:endParaRPr lang="en-US" dirty="0"/>
          </a:p>
        </p:txBody>
      </p:sp>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plot">
            <a:extLst>
              <a:ext uri="{FF2B5EF4-FFF2-40B4-BE49-F238E27FC236}">
                <a16:creationId xmlns:a16="http://schemas.microsoft.com/office/drawing/2014/main" id="{98F917BA-FBF6-703A-773A-8D95F8DB09F3}"/>
              </a:ext>
            </a:extLst>
          </p:cNvPr>
          <p:cNvSpPr>
            <a:spLocks noGrp="1"/>
          </p:cNvSpPr>
          <p:nvPr>
            <p:ph type="pic" sz="quarter" idx="10"/>
          </p:nvPr>
        </p:nvSpPr>
        <p:spPr>
          <a:xfrm>
            <a:off x="359170" y="830358"/>
            <a:ext cx="10051200" cy="5760000"/>
          </a:xfrm>
          <a:prstGeom prst="rect">
            <a:avLst/>
          </a:prstGeom>
        </p:spPr>
        <p:txBody>
          <a:bodyPr/>
          <a:lstStyle>
            <a:lvl1pPr algn="ctr">
              <a:defRPr/>
            </a:lvl1pPr>
          </a:lstStyle>
          <a:p>
            <a:endParaRPr lang="en-US" dirty="0"/>
          </a:p>
        </p:txBody>
      </p:sp>
      <p:sp>
        <p:nvSpPr>
          <p:cNvPr id="6" name="section">
            <a:extLst>
              <a:ext uri="{FF2B5EF4-FFF2-40B4-BE49-F238E27FC236}">
                <a16:creationId xmlns:a16="http://schemas.microsoft.com/office/drawing/2014/main" id="{33731DC1-A8DE-0FA1-FDFD-1B920FD02F5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grpSp>
        <p:nvGrpSpPr>
          <p:cNvPr id="12" name="Group 11">
            <a:extLst>
              <a:ext uri="{FF2B5EF4-FFF2-40B4-BE49-F238E27FC236}">
                <a16:creationId xmlns:a16="http://schemas.microsoft.com/office/drawing/2014/main" id="{6F5742D1-9D91-4EF7-DC10-4E79E7E0BFFC}"/>
              </a:ext>
            </a:extLst>
          </p:cNvPr>
          <p:cNvGrpSpPr/>
          <p:nvPr userDrawn="1"/>
        </p:nvGrpSpPr>
        <p:grpSpPr>
          <a:xfrm>
            <a:off x="10449924" y="4732284"/>
            <a:ext cx="1957276" cy="1396639"/>
            <a:chOff x="10104217" y="2687707"/>
            <a:chExt cx="1977292" cy="1396639"/>
          </a:xfrm>
        </p:grpSpPr>
        <p:grpSp>
          <p:nvGrpSpPr>
            <p:cNvPr id="13" name="Group 12">
              <a:extLst>
                <a:ext uri="{FF2B5EF4-FFF2-40B4-BE49-F238E27FC236}">
                  <a16:creationId xmlns:a16="http://schemas.microsoft.com/office/drawing/2014/main" id="{7249EC28-A2C2-F8D5-AC5D-EC54AD367EC2}"/>
                </a:ext>
              </a:extLst>
            </p:cNvPr>
            <p:cNvGrpSpPr/>
            <p:nvPr/>
          </p:nvGrpSpPr>
          <p:grpSpPr>
            <a:xfrm>
              <a:off x="10104217" y="3131830"/>
              <a:ext cx="1977292" cy="952516"/>
              <a:chOff x="10206818" y="2613355"/>
              <a:chExt cx="1977292" cy="952516"/>
            </a:xfrm>
          </p:grpSpPr>
          <p:grpSp>
            <p:nvGrpSpPr>
              <p:cNvPr id="15" name="Group 14">
                <a:extLst>
                  <a:ext uri="{FF2B5EF4-FFF2-40B4-BE49-F238E27FC236}">
                    <a16:creationId xmlns:a16="http://schemas.microsoft.com/office/drawing/2014/main" id="{B86C0F0A-F1A1-ED0E-C8E8-9F97BE37A3D0}"/>
                  </a:ext>
                </a:extLst>
              </p:cNvPr>
              <p:cNvGrpSpPr/>
              <p:nvPr/>
            </p:nvGrpSpPr>
            <p:grpSpPr>
              <a:xfrm>
                <a:off x="10284225" y="2613355"/>
                <a:ext cx="880327" cy="507831"/>
                <a:chOff x="10284225" y="2613355"/>
                <a:chExt cx="880327" cy="507831"/>
              </a:xfrm>
            </p:grpSpPr>
            <p:sp>
              <p:nvSpPr>
                <p:cNvPr id="20" name="TextBox 19">
                  <a:extLst>
                    <a:ext uri="{FF2B5EF4-FFF2-40B4-BE49-F238E27FC236}">
                      <a16:creationId xmlns:a16="http://schemas.microsoft.com/office/drawing/2014/main" id="{2C2152C8-66EC-D3B0-581D-F8376DB324C1}"/>
                    </a:ext>
                  </a:extLst>
                </p:cNvPr>
                <p:cNvSpPr txBox="1"/>
                <p:nvPr/>
              </p:nvSpPr>
              <p:spPr>
                <a:xfrm>
                  <a:off x="10284225" y="2613355"/>
                  <a:ext cx="711238" cy="507831"/>
                </a:xfrm>
                <a:prstGeom prst="rect">
                  <a:avLst/>
                </a:prstGeom>
                <a:noFill/>
              </p:spPr>
              <p:txBody>
                <a:bodyPr wrap="none" rtlCol="0">
                  <a:spAutoFit/>
                </a:bodyPr>
                <a:lstStyle/>
                <a:p>
                  <a:pPr algn="ctr"/>
                  <a:r>
                    <a:rPr lang="en-US" sz="900" dirty="0"/>
                    <a:t>Deaths in </a:t>
                  </a:r>
                </a:p>
                <a:p>
                  <a:pPr algn="ctr"/>
                  <a:r>
                    <a:rPr lang="en-US" sz="900" dirty="0"/>
                    <a:t>last three </a:t>
                  </a:r>
                </a:p>
                <a:p>
                  <a:pPr algn="ctr"/>
                  <a:r>
                    <a:rPr lang="en-US" sz="900" dirty="0"/>
                    <a:t>months</a:t>
                  </a:r>
                </a:p>
              </p:txBody>
            </p:sp>
            <p:sp>
              <p:nvSpPr>
                <p:cNvPr id="21" name="TextBox 20">
                  <a:extLst>
                    <a:ext uri="{FF2B5EF4-FFF2-40B4-BE49-F238E27FC236}">
                      <a16:creationId xmlns:a16="http://schemas.microsoft.com/office/drawing/2014/main" id="{890AC559-829B-3F27-5776-C56CD846C424}"/>
                    </a:ext>
                  </a:extLst>
                </p:cNvPr>
                <p:cNvSpPr txBox="1"/>
                <p:nvPr/>
              </p:nvSpPr>
              <p:spPr>
                <a:xfrm>
                  <a:off x="10886912" y="2733777"/>
                  <a:ext cx="277640" cy="261610"/>
                </a:xfrm>
                <a:prstGeom prst="rect">
                  <a:avLst/>
                </a:prstGeom>
                <a:noFill/>
              </p:spPr>
              <p:txBody>
                <a:bodyPr wrap="none" rtlCol="0">
                  <a:spAutoFit/>
                </a:bodyPr>
                <a:lstStyle/>
                <a:p>
                  <a:r>
                    <a:rPr lang="en-US" sz="1100" dirty="0"/>
                    <a:t>--</a:t>
                  </a:r>
                  <a:endParaRPr lang="en-US" dirty="0"/>
                </a:p>
              </p:txBody>
            </p:sp>
          </p:grpSp>
          <p:grpSp>
            <p:nvGrpSpPr>
              <p:cNvPr id="16" name="Group 15">
                <a:extLst>
                  <a:ext uri="{FF2B5EF4-FFF2-40B4-BE49-F238E27FC236}">
                    <a16:creationId xmlns:a16="http://schemas.microsoft.com/office/drawing/2014/main" id="{6DD7E6B6-E1CE-6D13-4420-BB55024F4B1A}"/>
                  </a:ext>
                </a:extLst>
              </p:cNvPr>
              <p:cNvGrpSpPr/>
              <p:nvPr/>
            </p:nvGrpSpPr>
            <p:grpSpPr>
              <a:xfrm>
                <a:off x="10206818" y="2614742"/>
                <a:ext cx="1977292" cy="951129"/>
                <a:chOff x="10206818" y="2614742"/>
                <a:chExt cx="1977292" cy="951129"/>
              </a:xfrm>
            </p:grpSpPr>
            <p:sp>
              <p:nvSpPr>
                <p:cNvPr id="17" name="TextBox 16">
                  <a:extLst>
                    <a:ext uri="{FF2B5EF4-FFF2-40B4-BE49-F238E27FC236}">
                      <a16:creationId xmlns:a16="http://schemas.microsoft.com/office/drawing/2014/main" id="{EF4CCE59-D293-2924-1B47-ABE9C7BB664B}"/>
                    </a:ext>
                  </a:extLst>
                </p:cNvPr>
                <p:cNvSpPr txBox="1"/>
                <p:nvPr/>
              </p:nvSpPr>
              <p:spPr>
                <a:xfrm>
                  <a:off x="11092338" y="2614742"/>
                  <a:ext cx="860222" cy="507831"/>
                </a:xfrm>
                <a:prstGeom prst="rect">
                  <a:avLst/>
                </a:prstGeom>
                <a:noFill/>
              </p:spPr>
              <p:txBody>
                <a:bodyPr wrap="none" rtlCol="0">
                  <a:spAutoFit/>
                </a:bodyPr>
                <a:lstStyle/>
                <a:p>
                  <a:pPr algn="ctr"/>
                  <a:r>
                    <a:rPr lang="en-US" sz="900" dirty="0"/>
                    <a:t>Total deaths </a:t>
                  </a:r>
                </a:p>
                <a:p>
                  <a:pPr algn="ctr"/>
                  <a:r>
                    <a:rPr lang="en-US" sz="900" dirty="0"/>
                    <a:t>in previous </a:t>
                  </a:r>
                </a:p>
                <a:p>
                  <a:pPr algn="ctr"/>
                  <a:r>
                    <a:rPr lang="en-US" sz="900" dirty="0"/>
                    <a:t>months</a:t>
                  </a:r>
                </a:p>
              </p:txBody>
            </p:sp>
            <p:sp>
              <p:nvSpPr>
                <p:cNvPr id="18" name="TextBox 17">
                  <a:extLst>
                    <a:ext uri="{FF2B5EF4-FFF2-40B4-BE49-F238E27FC236}">
                      <a16:creationId xmlns:a16="http://schemas.microsoft.com/office/drawing/2014/main" id="{3F79AC80-4393-5802-FA59-D3EDAC16F523}"/>
                    </a:ext>
                  </a:extLst>
                </p:cNvPr>
                <p:cNvSpPr txBox="1"/>
                <p:nvPr/>
              </p:nvSpPr>
              <p:spPr>
                <a:xfrm>
                  <a:off x="10227084" y="2986127"/>
                  <a:ext cx="1957026" cy="230832"/>
                </a:xfrm>
                <a:prstGeom prst="rect">
                  <a:avLst/>
                </a:prstGeom>
                <a:noFill/>
              </p:spPr>
              <p:txBody>
                <a:bodyPr wrap="square" rtlCol="0">
                  <a:spAutoFit/>
                </a:bodyPr>
                <a:lstStyle/>
                <a:p>
                  <a:r>
                    <a:rPr lang="en-US" sz="900" b="1" dirty="0"/>
                    <a:t>________________________</a:t>
                  </a:r>
                </a:p>
              </p:txBody>
            </p:sp>
            <p:sp>
              <p:nvSpPr>
                <p:cNvPr id="19" name="TextBox 18">
                  <a:extLst>
                    <a:ext uri="{FF2B5EF4-FFF2-40B4-BE49-F238E27FC236}">
                      <a16:creationId xmlns:a16="http://schemas.microsoft.com/office/drawing/2014/main" id="{615AD38A-B65B-C103-C5A0-F879CD1CCEC1}"/>
                    </a:ext>
                  </a:extLst>
                </p:cNvPr>
                <p:cNvSpPr txBox="1"/>
                <p:nvPr/>
              </p:nvSpPr>
              <p:spPr>
                <a:xfrm>
                  <a:off x="10206818" y="3196539"/>
                  <a:ext cx="1808555" cy="369332"/>
                </a:xfrm>
                <a:prstGeom prst="rect">
                  <a:avLst/>
                </a:prstGeom>
                <a:noFill/>
              </p:spPr>
              <p:txBody>
                <a:bodyPr wrap="square" rtlCol="0">
                  <a:spAutoFit/>
                </a:bodyPr>
                <a:lstStyle/>
                <a:p>
                  <a:pPr algn="ctr"/>
                  <a:r>
                    <a:rPr lang="en-US" sz="900" dirty="0"/>
                    <a:t>Total deaths </a:t>
                  </a:r>
                </a:p>
                <a:p>
                  <a:pPr algn="ctr"/>
                  <a:r>
                    <a:rPr lang="en-US" sz="900" dirty="0"/>
                    <a:t>in previous months</a:t>
                  </a:r>
                </a:p>
              </p:txBody>
            </p:sp>
          </p:grpSp>
        </p:grpSp>
        <p:sp>
          <p:nvSpPr>
            <p:cNvPr id="14" name="TextBox 13">
              <a:extLst>
                <a:ext uri="{FF2B5EF4-FFF2-40B4-BE49-F238E27FC236}">
                  <a16:creationId xmlns:a16="http://schemas.microsoft.com/office/drawing/2014/main" id="{EF5ACA69-FE8B-1A76-2FC5-1F63AA977374}"/>
                </a:ext>
              </a:extLst>
            </p:cNvPr>
            <p:cNvSpPr txBox="1"/>
            <p:nvPr/>
          </p:nvSpPr>
          <p:spPr>
            <a:xfrm>
              <a:off x="10331442" y="2687707"/>
              <a:ext cx="1461018" cy="400110"/>
            </a:xfrm>
            <a:prstGeom prst="rect">
              <a:avLst/>
            </a:prstGeom>
            <a:noFill/>
          </p:spPr>
          <p:txBody>
            <a:bodyPr wrap="none" rtlCol="0">
              <a:spAutoFit/>
            </a:bodyPr>
            <a:lstStyle/>
            <a:p>
              <a:pPr algn="ctr"/>
              <a:r>
                <a:rPr lang="en-US" sz="1000" b="1" dirty="0"/>
                <a:t>Relative death spike </a:t>
              </a:r>
            </a:p>
            <a:p>
              <a:pPr algn="ctr"/>
              <a:r>
                <a:rPr lang="en-US" sz="1000" b="1" dirty="0"/>
                <a:t>calculated as:</a:t>
              </a:r>
            </a:p>
          </p:txBody>
        </p:sp>
      </p:grpSp>
    </p:spTree>
    <p:extLst>
      <p:ext uri="{BB962C8B-B14F-4D97-AF65-F5344CB8AC3E}">
        <p14:creationId xmlns:p14="http://schemas.microsoft.com/office/powerpoint/2010/main" val="658382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flict3">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E5C5D9C-E04A-3B2F-F9D1-57812F6D5000}"/>
              </a:ext>
            </a:extLst>
          </p:cNvPr>
          <p:cNvSpPr txBox="1"/>
          <p:nvPr userDrawn="1"/>
        </p:nvSpPr>
        <p:spPr>
          <a:xfrm>
            <a:off x="10883641" y="4808692"/>
            <a:ext cx="1282045" cy="1781666"/>
          </a:xfrm>
          <a:prstGeom prst="rect">
            <a:avLst/>
          </a:prstGeom>
          <a:solidFill>
            <a:schemeClr val="bg1"/>
          </a:solidFill>
        </p:spPr>
        <p:txBody>
          <a:bodyPr wrap="square" rtlCol="0">
            <a:spAutoFit/>
          </a:bodyPr>
          <a:lstStyle/>
          <a:p>
            <a:endParaRPr lang="en-US" dirty="0"/>
          </a:p>
        </p:txBody>
      </p:sp>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plot">
            <a:extLst>
              <a:ext uri="{FF2B5EF4-FFF2-40B4-BE49-F238E27FC236}">
                <a16:creationId xmlns:a16="http://schemas.microsoft.com/office/drawing/2014/main" id="{98F917BA-FBF6-703A-773A-8D95F8DB09F3}"/>
              </a:ext>
            </a:extLst>
          </p:cNvPr>
          <p:cNvSpPr>
            <a:spLocks noGrp="1" noChangeAspect="1"/>
          </p:cNvSpPr>
          <p:nvPr>
            <p:ph type="pic" sz="quarter" idx="10"/>
          </p:nvPr>
        </p:nvSpPr>
        <p:spPr>
          <a:xfrm>
            <a:off x="791849" y="866960"/>
            <a:ext cx="10652400" cy="5320800"/>
          </a:xfrm>
          <a:prstGeom prst="rect">
            <a:avLst/>
          </a:prstGeom>
        </p:spPr>
        <p:txBody>
          <a:bodyPr/>
          <a:lstStyle>
            <a:lvl1pPr algn="ctr">
              <a:defRPr/>
            </a:lvl1pPr>
          </a:lstStyle>
          <a:p>
            <a:endParaRPr lang="en-US" dirty="0"/>
          </a:p>
        </p:txBody>
      </p:sp>
      <p:sp>
        <p:nvSpPr>
          <p:cNvPr id="6" name="section">
            <a:extLst>
              <a:ext uri="{FF2B5EF4-FFF2-40B4-BE49-F238E27FC236}">
                <a16:creationId xmlns:a16="http://schemas.microsoft.com/office/drawing/2014/main" id="{33731DC1-A8DE-0FA1-FDFD-1B920FD02F5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11" name="TextBox 10">
            <a:extLst>
              <a:ext uri="{FF2B5EF4-FFF2-40B4-BE49-F238E27FC236}">
                <a16:creationId xmlns:a16="http://schemas.microsoft.com/office/drawing/2014/main" id="{EB198170-91BB-755E-3070-229218A199EC}"/>
              </a:ext>
            </a:extLst>
          </p:cNvPr>
          <p:cNvSpPr txBox="1"/>
          <p:nvPr userDrawn="1"/>
        </p:nvSpPr>
        <p:spPr>
          <a:xfrm>
            <a:off x="-7951" y="6175373"/>
            <a:ext cx="4679486" cy="430887"/>
          </a:xfrm>
          <a:prstGeom prst="rect">
            <a:avLst/>
          </a:prstGeom>
          <a:noFill/>
        </p:spPr>
        <p:txBody>
          <a:bodyPr wrap="none" rtlCol="0">
            <a:spAutoFit/>
          </a:bodyPr>
          <a:lstStyle/>
          <a:p>
            <a:r>
              <a:rPr lang="en-US" sz="1100" dirty="0"/>
              <a:t>Kernel density estimation was used to smooth coordinates and produce </a:t>
            </a:r>
          </a:p>
          <a:p>
            <a:r>
              <a:rPr lang="en-US" sz="1100" dirty="0"/>
              <a:t>hotspots of events targeting civilians resulting in at least one death.</a:t>
            </a:r>
          </a:p>
        </p:txBody>
      </p:sp>
    </p:spTree>
    <p:extLst>
      <p:ext uri="{BB962C8B-B14F-4D97-AF65-F5344CB8AC3E}">
        <p14:creationId xmlns:p14="http://schemas.microsoft.com/office/powerpoint/2010/main" val="96245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_cases">
    <p:spTree>
      <p:nvGrpSpPr>
        <p:cNvPr id="1" name=""/>
        <p:cNvGrpSpPr/>
        <p:nvPr/>
      </p:nvGrpSpPr>
      <p:grpSpPr>
        <a:xfrm>
          <a:off x="0" y="0"/>
          <a:ext cx="0" cy="0"/>
          <a:chOff x="0" y="0"/>
          <a:chExt cx="0" cy="0"/>
        </a:xfrm>
      </p:grpSpPr>
      <p:sp>
        <p:nvSpPr>
          <p:cNvPr id="8" name="updated_date">
            <a:extLst>
              <a:ext uri="{FF2B5EF4-FFF2-40B4-BE49-F238E27FC236}">
                <a16:creationId xmlns:a16="http://schemas.microsoft.com/office/drawing/2014/main" id="{B542DFB2-0CF4-5294-3DBE-2E3352A45B16}"/>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3" name="page_subtitle">
            <a:extLst>
              <a:ext uri="{FF2B5EF4-FFF2-40B4-BE49-F238E27FC236}">
                <a16:creationId xmlns:a16="http://schemas.microsoft.com/office/drawing/2014/main" id="{76E4F2B4-8FC2-200C-4514-4C3783E8F566}"/>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4" name="page_title">
            <a:extLst>
              <a:ext uri="{FF2B5EF4-FFF2-40B4-BE49-F238E27FC236}">
                <a16:creationId xmlns:a16="http://schemas.microsoft.com/office/drawing/2014/main" id="{A9A2D048-2F07-B693-C8FC-73406450DA8B}"/>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9" name="table">
            <a:extLst>
              <a:ext uri="{FF2B5EF4-FFF2-40B4-BE49-F238E27FC236}">
                <a16:creationId xmlns:a16="http://schemas.microsoft.com/office/drawing/2014/main" id="{98F917BA-FBF6-703A-773A-8D95F8DB09F3}"/>
              </a:ext>
            </a:extLst>
          </p:cNvPr>
          <p:cNvSpPr>
            <a:spLocks noGrp="1" noChangeAspect="1"/>
          </p:cNvSpPr>
          <p:nvPr>
            <p:ph type="pic" sz="quarter" idx="10"/>
          </p:nvPr>
        </p:nvSpPr>
        <p:spPr>
          <a:xfrm>
            <a:off x="415149" y="1031097"/>
            <a:ext cx="6939461" cy="5454053"/>
          </a:xfrm>
          <a:prstGeom prst="rect">
            <a:avLst/>
          </a:prstGeom>
        </p:spPr>
        <p:txBody>
          <a:bodyPr/>
          <a:lstStyle>
            <a:lvl1pPr algn="ctr">
              <a:defRPr sz="1000"/>
            </a:lvl1pPr>
          </a:lstStyle>
          <a:p>
            <a:endParaRPr lang="en-US" dirty="0"/>
          </a:p>
        </p:txBody>
      </p:sp>
      <p:sp>
        <p:nvSpPr>
          <p:cNvPr id="6" name="section">
            <a:extLst>
              <a:ext uri="{FF2B5EF4-FFF2-40B4-BE49-F238E27FC236}">
                <a16:creationId xmlns:a16="http://schemas.microsoft.com/office/drawing/2014/main" id="{33731DC1-A8DE-0FA1-FDFD-1B920FD02F53}"/>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7" name="TextBox 6">
            <a:extLst>
              <a:ext uri="{FF2B5EF4-FFF2-40B4-BE49-F238E27FC236}">
                <a16:creationId xmlns:a16="http://schemas.microsoft.com/office/drawing/2014/main" id="{5A4A24BA-1645-B6E0-575F-05A1E5C685E7}"/>
              </a:ext>
            </a:extLst>
          </p:cNvPr>
          <p:cNvSpPr txBox="1"/>
          <p:nvPr userDrawn="1"/>
        </p:nvSpPr>
        <p:spPr>
          <a:xfrm>
            <a:off x="10933044" y="5644151"/>
            <a:ext cx="1160890" cy="946206"/>
          </a:xfrm>
          <a:prstGeom prst="rect">
            <a:avLst/>
          </a:prstGeom>
          <a:solidFill>
            <a:schemeClr val="bg1"/>
          </a:solidFill>
        </p:spPr>
        <p:txBody>
          <a:bodyPr wrap="square" rtlCol="0">
            <a:spAutoFit/>
          </a:bodyPr>
          <a:lstStyle/>
          <a:p>
            <a:endParaRPr lang="en-US" dirty="0"/>
          </a:p>
        </p:txBody>
      </p:sp>
      <p:sp>
        <p:nvSpPr>
          <p:cNvPr id="10" name="map">
            <a:extLst>
              <a:ext uri="{FF2B5EF4-FFF2-40B4-BE49-F238E27FC236}">
                <a16:creationId xmlns:a16="http://schemas.microsoft.com/office/drawing/2014/main" id="{2FC4221E-5D3B-596D-E367-7779BC5CF112}"/>
              </a:ext>
            </a:extLst>
          </p:cNvPr>
          <p:cNvSpPr>
            <a:spLocks noGrp="1" noChangeAspect="1"/>
          </p:cNvSpPr>
          <p:nvPr>
            <p:ph type="pic" sz="quarter" idx="14"/>
          </p:nvPr>
        </p:nvSpPr>
        <p:spPr>
          <a:xfrm>
            <a:off x="6997147" y="1076123"/>
            <a:ext cx="5364000" cy="5364000"/>
          </a:xfrm>
          <a:prstGeom prst="rect">
            <a:avLst/>
          </a:prstGeom>
        </p:spPr>
        <p:txBody>
          <a:bodyPr/>
          <a:lstStyle>
            <a:lvl1pPr algn="ctr">
              <a:defRPr/>
            </a:lvl1pPr>
          </a:lstStyle>
          <a:p>
            <a:endParaRPr lang="en-US" dirty="0"/>
          </a:p>
        </p:txBody>
      </p:sp>
    </p:spTree>
    <p:extLst>
      <p:ext uri="{BB962C8B-B14F-4D97-AF65-F5344CB8AC3E}">
        <p14:creationId xmlns:p14="http://schemas.microsoft.com/office/powerpoint/2010/main" val="2110819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a_lqas">
    <p:spTree>
      <p:nvGrpSpPr>
        <p:cNvPr id="1" name=""/>
        <p:cNvGrpSpPr/>
        <p:nvPr/>
      </p:nvGrpSpPr>
      <p:grpSpPr>
        <a:xfrm>
          <a:off x="0" y="0"/>
          <a:ext cx="0" cy="0"/>
          <a:chOff x="0" y="0"/>
          <a:chExt cx="0" cy="0"/>
        </a:xfrm>
      </p:grpSpPr>
      <p:sp>
        <p:nvSpPr>
          <p:cNvPr id="5" name="plot_1">
            <a:extLst>
              <a:ext uri="{FF2B5EF4-FFF2-40B4-BE49-F238E27FC236}">
                <a16:creationId xmlns:a16="http://schemas.microsoft.com/office/drawing/2014/main" id="{489D87D9-9D29-BDE2-3CD9-9AC5EFFC6E00}"/>
              </a:ext>
            </a:extLst>
          </p:cNvPr>
          <p:cNvSpPr>
            <a:spLocks noGrp="1" noChangeAspect="1"/>
          </p:cNvSpPr>
          <p:nvPr>
            <p:ph type="pic" sz="quarter" idx="10"/>
          </p:nvPr>
        </p:nvSpPr>
        <p:spPr>
          <a:xfrm>
            <a:off x="281548" y="1507693"/>
            <a:ext cx="4915778" cy="4915778"/>
          </a:xfrm>
          <a:prstGeom prst="rect">
            <a:avLst/>
          </a:prstGeom>
        </p:spPr>
        <p:txBody>
          <a:bodyPr/>
          <a:lstStyle/>
          <a:p>
            <a:endParaRPr lang="en-US" dirty="0"/>
          </a:p>
        </p:txBody>
      </p:sp>
      <p:sp>
        <p:nvSpPr>
          <p:cNvPr id="10" name="updated_date">
            <a:extLst>
              <a:ext uri="{FF2B5EF4-FFF2-40B4-BE49-F238E27FC236}">
                <a16:creationId xmlns:a16="http://schemas.microsoft.com/office/drawing/2014/main" id="{2DA28843-B996-B5D5-7FA9-9CFBEF05AF78}"/>
              </a:ext>
            </a:extLst>
          </p:cNvPr>
          <p:cNvSpPr>
            <a:spLocks noGrp="1"/>
          </p:cNvSpPr>
          <p:nvPr>
            <p:ph type="body" sz="quarter" idx="11"/>
          </p:nvPr>
        </p:nvSpPr>
        <p:spPr>
          <a:xfrm>
            <a:off x="10383445" y="6626638"/>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14" name="plot_title_2">
            <a:extLst>
              <a:ext uri="{FF2B5EF4-FFF2-40B4-BE49-F238E27FC236}">
                <a16:creationId xmlns:a16="http://schemas.microsoft.com/office/drawing/2014/main" id="{B43205E0-2B98-AFCA-CDDB-0578DA81553C}"/>
              </a:ext>
            </a:extLst>
          </p:cNvPr>
          <p:cNvSpPr>
            <a:spLocks noGrp="1"/>
          </p:cNvSpPr>
          <p:nvPr>
            <p:ph type="body" sz="quarter" idx="17"/>
          </p:nvPr>
        </p:nvSpPr>
        <p:spPr>
          <a:xfrm>
            <a:off x="6225205" y="1103251"/>
            <a:ext cx="4826968" cy="365648"/>
          </a:xfrm>
          <a:prstGeom prst="rect">
            <a:avLst/>
          </a:prstGeom>
        </p:spPr>
        <p:txBody>
          <a:bodyPr/>
          <a:lstStyle>
            <a:lvl1pPr algn="ctr">
              <a:defRPr sz="1200" b="1"/>
            </a:lvl1pPr>
          </a:lstStyle>
          <a:p>
            <a:pPr lvl="0"/>
            <a:endParaRPr lang="en-US" dirty="0"/>
          </a:p>
        </p:txBody>
      </p:sp>
      <p:sp>
        <p:nvSpPr>
          <p:cNvPr id="13" name="plot_title_1">
            <a:extLst>
              <a:ext uri="{FF2B5EF4-FFF2-40B4-BE49-F238E27FC236}">
                <a16:creationId xmlns:a16="http://schemas.microsoft.com/office/drawing/2014/main" id="{23951F4C-4C9F-7E4D-1258-344178796968}"/>
              </a:ext>
            </a:extLst>
          </p:cNvPr>
          <p:cNvSpPr>
            <a:spLocks noGrp="1"/>
          </p:cNvSpPr>
          <p:nvPr>
            <p:ph type="body" sz="quarter" idx="16"/>
          </p:nvPr>
        </p:nvSpPr>
        <p:spPr>
          <a:xfrm>
            <a:off x="288338" y="1107922"/>
            <a:ext cx="4908988" cy="365648"/>
          </a:xfrm>
          <a:prstGeom prst="rect">
            <a:avLst/>
          </a:prstGeom>
        </p:spPr>
        <p:txBody>
          <a:bodyPr/>
          <a:lstStyle>
            <a:lvl1pPr algn="ctr">
              <a:defRPr sz="1200" b="1"/>
            </a:lvl1pPr>
          </a:lstStyle>
          <a:p>
            <a:pPr lvl="0"/>
            <a:endParaRPr lang="en-US" dirty="0"/>
          </a:p>
        </p:txBody>
      </p:sp>
      <p:sp>
        <p:nvSpPr>
          <p:cNvPr id="21" name="plot_2">
            <a:extLst>
              <a:ext uri="{FF2B5EF4-FFF2-40B4-BE49-F238E27FC236}">
                <a16:creationId xmlns:a16="http://schemas.microsoft.com/office/drawing/2014/main" id="{AA87035A-9987-3323-8EDC-5DF3610AEE8A}"/>
              </a:ext>
            </a:extLst>
          </p:cNvPr>
          <p:cNvSpPr>
            <a:spLocks noGrp="1" noChangeAspect="1"/>
          </p:cNvSpPr>
          <p:nvPr>
            <p:ph type="pic" sz="quarter" idx="22"/>
          </p:nvPr>
        </p:nvSpPr>
        <p:spPr>
          <a:xfrm>
            <a:off x="5197326" y="1500803"/>
            <a:ext cx="6882727" cy="4915778"/>
          </a:xfrm>
          <a:prstGeom prst="rect">
            <a:avLst/>
          </a:prstGeom>
        </p:spPr>
        <p:txBody>
          <a:bodyPr/>
          <a:lstStyle/>
          <a:p>
            <a:endParaRPr lang="en-US" dirty="0"/>
          </a:p>
        </p:txBody>
      </p:sp>
      <p:sp>
        <p:nvSpPr>
          <p:cNvPr id="6" name="page_subtitle">
            <a:extLst>
              <a:ext uri="{FF2B5EF4-FFF2-40B4-BE49-F238E27FC236}">
                <a16:creationId xmlns:a16="http://schemas.microsoft.com/office/drawing/2014/main" id="{7B1BA4EC-9026-A685-100E-CD4CD304C81F}"/>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DC9853E1-385C-2047-3635-C8E8F170179A}"/>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section">
            <a:extLst>
              <a:ext uri="{FF2B5EF4-FFF2-40B4-BE49-F238E27FC236}">
                <a16:creationId xmlns:a16="http://schemas.microsoft.com/office/drawing/2014/main" id="{9A8DAC78-4CC9-496C-90B0-5031E52DFC07}"/>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3462122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qas_sia">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1B67D703-705C-EF26-435F-2F588022655A}"/>
              </a:ext>
            </a:extLst>
          </p:cNvPr>
          <p:cNvSpPr>
            <a:spLocks noGrp="1"/>
          </p:cNvSpPr>
          <p:nvPr>
            <p:ph type="body" sz="quarter" idx="12"/>
          </p:nvPr>
        </p:nvSpPr>
        <p:spPr>
          <a:xfrm>
            <a:off x="52164" y="6616699"/>
            <a:ext cx="2293471" cy="276225"/>
          </a:xfrm>
          <a:prstGeom prst="rect">
            <a:avLst/>
          </a:prstGeom>
        </p:spPr>
        <p:txBody>
          <a:bodyPr/>
          <a:lstStyle>
            <a:lvl1pPr>
              <a:defRPr sz="900" b="1"/>
            </a:lvl1pPr>
            <a:lvl2pPr>
              <a:defRPr sz="900"/>
            </a:lvl2pPr>
            <a:lvl3pPr>
              <a:defRPr sz="900"/>
            </a:lvl3pPr>
            <a:lvl4pPr>
              <a:defRPr sz="900"/>
            </a:lvl4pPr>
            <a:lvl5pPr>
              <a:defRPr sz="900"/>
            </a:lvl5pPr>
          </a:lstStyle>
          <a:p>
            <a:pPr lvl="0"/>
            <a:endParaRPr lang="en-US" dirty="0"/>
          </a:p>
        </p:txBody>
      </p:sp>
      <p:sp>
        <p:nvSpPr>
          <p:cNvPr id="8" name="page_subtitle">
            <a:extLst>
              <a:ext uri="{FF2B5EF4-FFF2-40B4-BE49-F238E27FC236}">
                <a16:creationId xmlns:a16="http://schemas.microsoft.com/office/drawing/2014/main" id="{F3D1F22F-43E5-B138-FF3C-75E9112FB6E3}"/>
              </a:ext>
            </a:extLst>
          </p:cNvPr>
          <p:cNvSpPr>
            <a:spLocks noGrp="1"/>
          </p:cNvSpPr>
          <p:nvPr>
            <p:ph type="title"/>
          </p:nvPr>
        </p:nvSpPr>
        <p:spPr>
          <a:xfrm>
            <a:off x="374495" y="633290"/>
            <a:ext cx="9151470" cy="365648"/>
          </a:xfrm>
          <a:prstGeom prst="rect">
            <a:avLst/>
          </a:prstGeom>
        </p:spPr>
        <p:txBody>
          <a:bodyPr/>
          <a:lstStyle>
            <a:lvl1pPr>
              <a:defRPr sz="1400" b="1">
                <a:solidFill>
                  <a:schemeClr val="accent1">
                    <a:lumMod val="75000"/>
                  </a:schemeClr>
                </a:solidFill>
              </a:defRPr>
            </a:lvl1pPr>
          </a:lstStyle>
          <a:p>
            <a:endParaRPr lang="en-US" dirty="0"/>
          </a:p>
        </p:txBody>
      </p:sp>
      <p:sp>
        <p:nvSpPr>
          <p:cNvPr id="9" name="page_title">
            <a:extLst>
              <a:ext uri="{FF2B5EF4-FFF2-40B4-BE49-F238E27FC236}">
                <a16:creationId xmlns:a16="http://schemas.microsoft.com/office/drawing/2014/main" id="{FD57A530-E572-63CE-FF48-EB767B5DBB29}"/>
              </a:ext>
            </a:extLst>
          </p:cNvPr>
          <p:cNvSpPr>
            <a:spLocks noGrp="1"/>
          </p:cNvSpPr>
          <p:nvPr>
            <p:ph type="body" sz="quarter" idx="13"/>
          </p:nvPr>
        </p:nvSpPr>
        <p:spPr>
          <a:xfrm>
            <a:off x="374027" y="267642"/>
            <a:ext cx="9151938" cy="365648"/>
          </a:xfrm>
          <a:prstGeom prst="rect">
            <a:avLst/>
          </a:prstGeom>
        </p:spPr>
        <p:txBody>
          <a:bodyPr/>
          <a:lstStyle>
            <a:lvl1pPr>
              <a:defRPr sz="2000" b="1">
                <a:solidFill>
                  <a:schemeClr val="accent1">
                    <a:lumMod val="75000"/>
                  </a:schemeClr>
                </a:solidFill>
              </a:defRPr>
            </a:lvl1pPr>
          </a:lstStyle>
          <a:p>
            <a:pPr lvl="0"/>
            <a:endParaRPr lang="en-US" dirty="0"/>
          </a:p>
        </p:txBody>
      </p:sp>
      <p:sp>
        <p:nvSpPr>
          <p:cNvPr id="3" name="updated_date">
            <a:extLst>
              <a:ext uri="{FF2B5EF4-FFF2-40B4-BE49-F238E27FC236}">
                <a16:creationId xmlns:a16="http://schemas.microsoft.com/office/drawing/2014/main" id="{378F5746-3E35-A88E-32E6-7FB5E92C2BB1}"/>
              </a:ext>
            </a:extLst>
          </p:cNvPr>
          <p:cNvSpPr>
            <a:spLocks noGrp="1"/>
          </p:cNvSpPr>
          <p:nvPr>
            <p:ph type="body" sz="quarter" idx="11"/>
          </p:nvPr>
        </p:nvSpPr>
        <p:spPr>
          <a:xfrm>
            <a:off x="10383445" y="6615063"/>
            <a:ext cx="1808555" cy="236483"/>
          </a:xfrm>
          <a:prstGeom prst="rect">
            <a:avLst/>
          </a:prstGeom>
        </p:spPr>
        <p:txBody>
          <a:bodyPr/>
          <a:lstStyle>
            <a:lvl1pPr>
              <a:defRPr sz="900" b="1">
                <a:solidFill>
                  <a:schemeClr val="bg1"/>
                </a:solidFill>
              </a:defRPr>
            </a:lvl1pPr>
            <a:lvl2pPr>
              <a:defRPr sz="900"/>
            </a:lvl2pPr>
            <a:lvl3pPr>
              <a:defRPr sz="900"/>
            </a:lvl3pPr>
            <a:lvl4pPr>
              <a:defRPr sz="900"/>
            </a:lvl4pPr>
            <a:lvl5pPr>
              <a:defRPr sz="900"/>
            </a:lvl5pPr>
          </a:lstStyle>
          <a:p>
            <a:pPr lvl="0"/>
            <a:endParaRPr lang="en-US" dirty="0"/>
          </a:p>
        </p:txBody>
      </p:sp>
      <p:sp>
        <p:nvSpPr>
          <p:cNvPr id="7" name="map_1">
            <a:extLst>
              <a:ext uri="{FF2B5EF4-FFF2-40B4-BE49-F238E27FC236}">
                <a16:creationId xmlns:a16="http://schemas.microsoft.com/office/drawing/2014/main" id="{095361BE-66C6-2141-09B5-B8DC1E1AF99C}"/>
              </a:ext>
            </a:extLst>
          </p:cNvPr>
          <p:cNvSpPr>
            <a:spLocks noGrp="1" noChangeAspect="1"/>
          </p:cNvSpPr>
          <p:nvPr>
            <p:ph type="pic" sz="quarter" idx="18"/>
          </p:nvPr>
        </p:nvSpPr>
        <p:spPr>
          <a:xfrm>
            <a:off x="3521629" y="884531"/>
            <a:ext cx="8028000" cy="2810514"/>
          </a:xfrm>
          <a:prstGeom prst="rect">
            <a:avLst/>
          </a:prstGeom>
        </p:spPr>
        <p:txBody>
          <a:bodyPr/>
          <a:lstStyle>
            <a:lvl1pPr algn="ctr">
              <a:defRPr/>
            </a:lvl1pPr>
          </a:lstStyle>
          <a:p>
            <a:endParaRPr lang="en-US" dirty="0"/>
          </a:p>
        </p:txBody>
      </p:sp>
      <p:sp>
        <p:nvSpPr>
          <p:cNvPr id="11" name="TextBox 10">
            <a:extLst>
              <a:ext uri="{FF2B5EF4-FFF2-40B4-BE49-F238E27FC236}">
                <a16:creationId xmlns:a16="http://schemas.microsoft.com/office/drawing/2014/main" id="{092F1E83-DF99-5ADC-DFC6-40CB4AF01D61}"/>
              </a:ext>
            </a:extLst>
          </p:cNvPr>
          <p:cNvSpPr txBox="1"/>
          <p:nvPr userDrawn="1"/>
        </p:nvSpPr>
        <p:spPr>
          <a:xfrm>
            <a:off x="10432212" y="5643696"/>
            <a:ext cx="1759788" cy="960408"/>
          </a:xfrm>
          <a:prstGeom prst="rect">
            <a:avLst/>
          </a:prstGeom>
          <a:solidFill>
            <a:schemeClr val="bg1"/>
          </a:solidFill>
        </p:spPr>
        <p:txBody>
          <a:bodyPr wrap="square" rtlCol="0">
            <a:spAutoFit/>
          </a:bodyPr>
          <a:lstStyle/>
          <a:p>
            <a:endParaRPr lang="en-US" dirty="0"/>
          </a:p>
        </p:txBody>
      </p:sp>
      <p:sp>
        <p:nvSpPr>
          <p:cNvPr id="17" name="map_2">
            <a:extLst>
              <a:ext uri="{FF2B5EF4-FFF2-40B4-BE49-F238E27FC236}">
                <a16:creationId xmlns:a16="http://schemas.microsoft.com/office/drawing/2014/main" id="{A9D3858E-3E62-765D-97CC-EAD30E4B35E1}"/>
              </a:ext>
            </a:extLst>
          </p:cNvPr>
          <p:cNvSpPr>
            <a:spLocks noGrp="1" noChangeAspect="1"/>
          </p:cNvSpPr>
          <p:nvPr>
            <p:ph type="pic" sz="quarter" idx="19"/>
          </p:nvPr>
        </p:nvSpPr>
        <p:spPr>
          <a:xfrm>
            <a:off x="3521629" y="3731606"/>
            <a:ext cx="8028000" cy="2810514"/>
          </a:xfrm>
          <a:prstGeom prst="rect">
            <a:avLst/>
          </a:prstGeom>
        </p:spPr>
        <p:txBody>
          <a:bodyPr/>
          <a:lstStyle>
            <a:lvl1pPr algn="ctr">
              <a:defRPr/>
            </a:lvl1pPr>
          </a:lstStyle>
          <a:p>
            <a:endParaRPr lang="en-US" dirty="0"/>
          </a:p>
        </p:txBody>
      </p:sp>
      <p:grpSp>
        <p:nvGrpSpPr>
          <p:cNvPr id="30" name="Group 29">
            <a:extLst>
              <a:ext uri="{FF2B5EF4-FFF2-40B4-BE49-F238E27FC236}">
                <a16:creationId xmlns:a16="http://schemas.microsoft.com/office/drawing/2014/main" id="{DF45D0CD-F86C-B559-F51D-96C2A2A8B69D}"/>
              </a:ext>
            </a:extLst>
          </p:cNvPr>
          <p:cNvGrpSpPr/>
          <p:nvPr userDrawn="1"/>
        </p:nvGrpSpPr>
        <p:grpSpPr>
          <a:xfrm>
            <a:off x="10822707" y="1834403"/>
            <a:ext cx="1719092" cy="910770"/>
            <a:chOff x="1763841" y="1785157"/>
            <a:chExt cx="1719092" cy="910770"/>
          </a:xfrm>
        </p:grpSpPr>
        <p:grpSp>
          <p:nvGrpSpPr>
            <p:cNvPr id="25" name="Group 24">
              <a:extLst>
                <a:ext uri="{FF2B5EF4-FFF2-40B4-BE49-F238E27FC236}">
                  <a16:creationId xmlns:a16="http://schemas.microsoft.com/office/drawing/2014/main" id="{C0F70D1F-C987-D9FD-724A-F709C4AFA57F}"/>
                </a:ext>
              </a:extLst>
            </p:cNvPr>
            <p:cNvGrpSpPr/>
            <p:nvPr userDrawn="1"/>
          </p:nvGrpSpPr>
          <p:grpSpPr>
            <a:xfrm>
              <a:off x="1763841" y="1785157"/>
              <a:ext cx="1719092" cy="910770"/>
              <a:chOff x="1279505" y="1493607"/>
              <a:chExt cx="2649529" cy="910770"/>
            </a:xfrm>
          </p:grpSpPr>
          <p:sp>
            <p:nvSpPr>
              <p:cNvPr id="20" name="TextBox 19">
                <a:extLst>
                  <a:ext uri="{FF2B5EF4-FFF2-40B4-BE49-F238E27FC236}">
                    <a16:creationId xmlns:a16="http://schemas.microsoft.com/office/drawing/2014/main" id="{9BD07220-04D2-6FEB-413D-6BBF3694A7C4}"/>
                  </a:ext>
                </a:extLst>
              </p:cNvPr>
              <p:cNvSpPr txBox="1"/>
              <p:nvPr userDrawn="1"/>
            </p:nvSpPr>
            <p:spPr>
              <a:xfrm>
                <a:off x="1279505" y="1493607"/>
                <a:ext cx="1730415" cy="215444"/>
              </a:xfrm>
              <a:prstGeom prst="rect">
                <a:avLst/>
              </a:prstGeom>
              <a:noFill/>
            </p:spPr>
            <p:txBody>
              <a:bodyPr wrap="square" rtlCol="0">
                <a:spAutoFit/>
              </a:bodyPr>
              <a:lstStyle/>
              <a:p>
                <a:r>
                  <a:rPr lang="en-US" sz="800" b="1" dirty="0"/>
                  <a:t>Missed children</a:t>
                </a:r>
              </a:p>
            </p:txBody>
          </p:sp>
          <p:sp>
            <p:nvSpPr>
              <p:cNvPr id="21" name="TextBox 20">
                <a:extLst>
                  <a:ext uri="{FF2B5EF4-FFF2-40B4-BE49-F238E27FC236}">
                    <a16:creationId xmlns:a16="http://schemas.microsoft.com/office/drawing/2014/main" id="{2A90A79F-E8F1-A1AF-1C88-EC9A4C17439C}"/>
                  </a:ext>
                </a:extLst>
              </p:cNvPr>
              <p:cNvSpPr txBox="1"/>
              <p:nvPr userDrawn="1"/>
            </p:nvSpPr>
            <p:spPr>
              <a:xfrm>
                <a:off x="1620456" y="1685429"/>
                <a:ext cx="1730415" cy="200055"/>
              </a:xfrm>
              <a:prstGeom prst="rect">
                <a:avLst/>
              </a:prstGeom>
              <a:noFill/>
            </p:spPr>
            <p:txBody>
              <a:bodyPr wrap="square" rtlCol="0">
                <a:spAutoFit/>
              </a:bodyPr>
              <a:lstStyle/>
              <a:p>
                <a:r>
                  <a:rPr lang="en-US" sz="700" dirty="0"/>
                  <a:t>3 or less     (Good)</a:t>
                </a:r>
              </a:p>
            </p:txBody>
          </p:sp>
          <p:sp>
            <p:nvSpPr>
              <p:cNvPr id="22" name="TextBox 21">
                <a:extLst>
                  <a:ext uri="{FF2B5EF4-FFF2-40B4-BE49-F238E27FC236}">
                    <a16:creationId xmlns:a16="http://schemas.microsoft.com/office/drawing/2014/main" id="{D4485B49-7949-BD93-5337-E2C832DE313B}"/>
                  </a:ext>
                </a:extLst>
              </p:cNvPr>
              <p:cNvSpPr txBox="1"/>
              <p:nvPr userDrawn="1"/>
            </p:nvSpPr>
            <p:spPr>
              <a:xfrm>
                <a:off x="1620454" y="1866786"/>
                <a:ext cx="1946697" cy="200055"/>
              </a:xfrm>
              <a:prstGeom prst="rect">
                <a:avLst/>
              </a:prstGeom>
              <a:noFill/>
            </p:spPr>
            <p:txBody>
              <a:bodyPr wrap="square" rtlCol="0">
                <a:spAutoFit/>
              </a:bodyPr>
              <a:lstStyle/>
              <a:p>
                <a:r>
                  <a:rPr lang="en-US" sz="700" dirty="0"/>
                  <a:t>4 – 9           (Average)</a:t>
                </a:r>
              </a:p>
            </p:txBody>
          </p:sp>
          <p:sp>
            <p:nvSpPr>
              <p:cNvPr id="23" name="TextBox 22">
                <a:extLst>
                  <a:ext uri="{FF2B5EF4-FFF2-40B4-BE49-F238E27FC236}">
                    <a16:creationId xmlns:a16="http://schemas.microsoft.com/office/drawing/2014/main" id="{2B2D0EEF-FA49-44BD-02C0-6863BEDC0A06}"/>
                  </a:ext>
                </a:extLst>
              </p:cNvPr>
              <p:cNvSpPr txBox="1"/>
              <p:nvPr userDrawn="1"/>
            </p:nvSpPr>
            <p:spPr>
              <a:xfrm>
                <a:off x="1620454" y="2041878"/>
                <a:ext cx="1624349" cy="200055"/>
              </a:xfrm>
              <a:prstGeom prst="rect">
                <a:avLst/>
              </a:prstGeom>
              <a:noFill/>
            </p:spPr>
            <p:txBody>
              <a:bodyPr wrap="square" rtlCol="0">
                <a:spAutoFit/>
              </a:bodyPr>
              <a:lstStyle/>
              <a:p>
                <a:r>
                  <a:rPr lang="en-US" sz="700" dirty="0"/>
                  <a:t>10 – 19       (Poor)</a:t>
                </a:r>
              </a:p>
            </p:txBody>
          </p:sp>
          <p:sp>
            <p:nvSpPr>
              <p:cNvPr id="24" name="TextBox 23">
                <a:extLst>
                  <a:ext uri="{FF2B5EF4-FFF2-40B4-BE49-F238E27FC236}">
                    <a16:creationId xmlns:a16="http://schemas.microsoft.com/office/drawing/2014/main" id="{32251E5C-FE69-27AC-8401-8E64E688FBE2}"/>
                  </a:ext>
                </a:extLst>
              </p:cNvPr>
              <p:cNvSpPr txBox="1"/>
              <p:nvPr userDrawn="1"/>
            </p:nvSpPr>
            <p:spPr>
              <a:xfrm>
                <a:off x="1612275" y="2204322"/>
                <a:ext cx="2316759" cy="200055"/>
              </a:xfrm>
              <a:prstGeom prst="rect">
                <a:avLst/>
              </a:prstGeom>
              <a:noFill/>
            </p:spPr>
            <p:txBody>
              <a:bodyPr wrap="square" rtlCol="0">
                <a:spAutoFit/>
              </a:bodyPr>
              <a:lstStyle/>
              <a:p>
                <a:r>
                  <a:rPr lang="en-US" sz="700" dirty="0"/>
                  <a:t>20 or more  (Very Poor)</a:t>
                </a:r>
              </a:p>
            </p:txBody>
          </p:sp>
        </p:grpSp>
        <p:sp>
          <p:nvSpPr>
            <p:cNvPr id="26" name="TextBox 25">
              <a:extLst>
                <a:ext uri="{FF2B5EF4-FFF2-40B4-BE49-F238E27FC236}">
                  <a16:creationId xmlns:a16="http://schemas.microsoft.com/office/drawing/2014/main" id="{078D6F8E-F3E0-F73A-571C-D061E74AC499}"/>
                </a:ext>
              </a:extLst>
            </p:cNvPr>
            <p:cNvSpPr txBox="1"/>
            <p:nvPr userDrawn="1"/>
          </p:nvSpPr>
          <p:spPr>
            <a:xfrm>
              <a:off x="1860949" y="2030840"/>
              <a:ext cx="124111" cy="107722"/>
            </a:xfrm>
            <a:prstGeom prst="rect">
              <a:avLst/>
            </a:prstGeom>
            <a:solidFill>
              <a:srgbClr val="0B8109"/>
            </a:solidFill>
          </p:spPr>
          <p:txBody>
            <a:bodyPr wrap="square" rtlCol="0">
              <a:spAutoFit/>
            </a:bodyPr>
            <a:lstStyle/>
            <a:p>
              <a:endParaRPr lang="en-US" sz="100" dirty="0">
                <a:solidFill>
                  <a:srgbClr val="0B8109"/>
                </a:solidFill>
                <a:highlight>
                  <a:srgbClr val="0B8109"/>
                </a:highlight>
              </a:endParaRPr>
            </a:p>
          </p:txBody>
        </p:sp>
        <p:sp>
          <p:nvSpPr>
            <p:cNvPr id="27" name="TextBox 26">
              <a:extLst>
                <a:ext uri="{FF2B5EF4-FFF2-40B4-BE49-F238E27FC236}">
                  <a16:creationId xmlns:a16="http://schemas.microsoft.com/office/drawing/2014/main" id="{C29F823B-9256-1F1F-22E3-70D16E48B22D}"/>
                </a:ext>
              </a:extLst>
            </p:cNvPr>
            <p:cNvSpPr txBox="1"/>
            <p:nvPr userDrawn="1"/>
          </p:nvSpPr>
          <p:spPr>
            <a:xfrm>
              <a:off x="1855643" y="2205932"/>
              <a:ext cx="124111" cy="107722"/>
            </a:xfrm>
            <a:prstGeom prst="rect">
              <a:avLst/>
            </a:prstGeom>
            <a:solidFill>
              <a:srgbClr val="FFA500"/>
            </a:solidFill>
          </p:spPr>
          <p:txBody>
            <a:bodyPr wrap="square" rtlCol="0">
              <a:spAutoFit/>
            </a:bodyPr>
            <a:lstStyle/>
            <a:p>
              <a:endParaRPr lang="en-US" sz="100" dirty="0">
                <a:solidFill>
                  <a:srgbClr val="0B8109"/>
                </a:solidFill>
                <a:highlight>
                  <a:srgbClr val="0B8109"/>
                </a:highlight>
              </a:endParaRPr>
            </a:p>
          </p:txBody>
        </p:sp>
        <p:sp>
          <p:nvSpPr>
            <p:cNvPr id="28" name="TextBox 27">
              <a:extLst>
                <a:ext uri="{FF2B5EF4-FFF2-40B4-BE49-F238E27FC236}">
                  <a16:creationId xmlns:a16="http://schemas.microsoft.com/office/drawing/2014/main" id="{6B447174-ED2C-235D-B1DB-B09735254C4C}"/>
                </a:ext>
              </a:extLst>
            </p:cNvPr>
            <p:cNvSpPr txBox="1"/>
            <p:nvPr userDrawn="1"/>
          </p:nvSpPr>
          <p:spPr>
            <a:xfrm>
              <a:off x="1855643" y="2371138"/>
              <a:ext cx="124111" cy="107722"/>
            </a:xfrm>
            <a:prstGeom prst="rect">
              <a:avLst/>
            </a:prstGeom>
            <a:solidFill>
              <a:srgbClr val="FF403F"/>
            </a:solidFill>
          </p:spPr>
          <p:txBody>
            <a:bodyPr wrap="square" rtlCol="0">
              <a:spAutoFit/>
            </a:bodyPr>
            <a:lstStyle/>
            <a:p>
              <a:endParaRPr lang="en-US" sz="100" dirty="0">
                <a:solidFill>
                  <a:srgbClr val="0B8109"/>
                </a:solidFill>
                <a:highlight>
                  <a:srgbClr val="0B8109"/>
                </a:highlight>
              </a:endParaRPr>
            </a:p>
          </p:txBody>
        </p:sp>
        <p:sp>
          <p:nvSpPr>
            <p:cNvPr id="29" name="TextBox 28">
              <a:extLst>
                <a:ext uri="{FF2B5EF4-FFF2-40B4-BE49-F238E27FC236}">
                  <a16:creationId xmlns:a16="http://schemas.microsoft.com/office/drawing/2014/main" id="{C0A2935C-7C92-AC9B-1BDB-CB9624F339BA}"/>
                </a:ext>
              </a:extLst>
            </p:cNvPr>
            <p:cNvSpPr txBox="1"/>
            <p:nvPr userDrawn="1"/>
          </p:nvSpPr>
          <p:spPr>
            <a:xfrm>
              <a:off x="1855642" y="2542608"/>
              <a:ext cx="124111" cy="107722"/>
            </a:xfrm>
            <a:prstGeom prst="rect">
              <a:avLst/>
            </a:prstGeom>
            <a:solidFill>
              <a:srgbClr val="8B0000"/>
            </a:solidFill>
          </p:spPr>
          <p:txBody>
            <a:bodyPr wrap="square" rtlCol="0">
              <a:spAutoFit/>
            </a:bodyPr>
            <a:lstStyle/>
            <a:p>
              <a:endParaRPr lang="en-US" sz="100" dirty="0">
                <a:solidFill>
                  <a:srgbClr val="0B8109"/>
                </a:solidFill>
                <a:highlight>
                  <a:srgbClr val="0B8109"/>
                </a:highlight>
              </a:endParaRPr>
            </a:p>
          </p:txBody>
        </p:sp>
      </p:grpSp>
      <p:sp>
        <p:nvSpPr>
          <p:cNvPr id="31" name="TextBox 30">
            <a:extLst>
              <a:ext uri="{FF2B5EF4-FFF2-40B4-BE49-F238E27FC236}">
                <a16:creationId xmlns:a16="http://schemas.microsoft.com/office/drawing/2014/main" id="{B725C8B7-1A08-21E3-78CD-CCB7BAD3916D}"/>
              </a:ext>
            </a:extLst>
          </p:cNvPr>
          <p:cNvSpPr txBox="1"/>
          <p:nvPr userDrawn="1"/>
        </p:nvSpPr>
        <p:spPr>
          <a:xfrm rot="16200000">
            <a:off x="2866706" y="2072281"/>
            <a:ext cx="2001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SIA Campaign Quality</a:t>
            </a:r>
          </a:p>
        </p:txBody>
      </p:sp>
      <p:sp>
        <p:nvSpPr>
          <p:cNvPr id="32" name="TextBox 31">
            <a:extLst>
              <a:ext uri="{FF2B5EF4-FFF2-40B4-BE49-F238E27FC236}">
                <a16:creationId xmlns:a16="http://schemas.microsoft.com/office/drawing/2014/main" id="{C53B17A5-A4FE-9869-4DE2-EBCDB951FE78}"/>
              </a:ext>
            </a:extLst>
          </p:cNvPr>
          <p:cNvSpPr txBox="1"/>
          <p:nvPr userDrawn="1"/>
        </p:nvSpPr>
        <p:spPr>
          <a:xfrm rot="16200000">
            <a:off x="2791483" y="4997323"/>
            <a:ext cx="21515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t>Completed SIA Campaigns</a:t>
            </a:r>
          </a:p>
        </p:txBody>
      </p:sp>
      <p:sp>
        <p:nvSpPr>
          <p:cNvPr id="4" name="side_panel">
            <a:extLst>
              <a:ext uri="{FF2B5EF4-FFF2-40B4-BE49-F238E27FC236}">
                <a16:creationId xmlns:a16="http://schemas.microsoft.com/office/drawing/2014/main" id="{566A3CC0-BED4-2D58-67B1-923CB59AEAC4}"/>
              </a:ext>
            </a:extLst>
          </p:cNvPr>
          <p:cNvSpPr>
            <a:spLocks noGrp="1"/>
          </p:cNvSpPr>
          <p:nvPr>
            <p:ph type="pic" sz="quarter" idx="14"/>
          </p:nvPr>
        </p:nvSpPr>
        <p:spPr>
          <a:xfrm>
            <a:off x="96982" y="1252543"/>
            <a:ext cx="3222575" cy="4500000"/>
          </a:xfrm>
          <a:prstGeom prst="rect">
            <a:avLst/>
          </a:prstGeom>
        </p:spPr>
        <p:txBody>
          <a:bodyPr/>
          <a:lstStyle/>
          <a:p>
            <a:endParaRPr lang="en-US" dirty="0"/>
          </a:p>
        </p:txBody>
      </p:sp>
      <p:sp>
        <p:nvSpPr>
          <p:cNvPr id="5" name="Rectangle 4">
            <a:extLst>
              <a:ext uri="{FF2B5EF4-FFF2-40B4-BE49-F238E27FC236}">
                <a16:creationId xmlns:a16="http://schemas.microsoft.com/office/drawing/2014/main" id="{2A2006C8-FB65-0BE9-5BBF-5AFE3CFDD01D}"/>
              </a:ext>
            </a:extLst>
          </p:cNvPr>
          <p:cNvSpPr/>
          <p:nvPr userDrawn="1"/>
        </p:nvSpPr>
        <p:spPr>
          <a:xfrm>
            <a:off x="0" y="5437698"/>
            <a:ext cx="3307189" cy="853075"/>
          </a:xfrm>
          <a:prstGeom prst="rect">
            <a:avLst/>
          </a:prstGeom>
          <a:noFill/>
          <a:ln w="12700" cap="flat" cmpd="sng" algn="ctr">
            <a:noFill/>
            <a:prstDash val="solid"/>
            <a:miter lim="800000"/>
          </a:ln>
          <a:effectLst/>
        </p:spPr>
        <p:txBody>
          <a:bodyPr rtlCol="0" anchor="ctr"/>
          <a:lstStyle/>
          <a:p>
            <a:pPr>
              <a:spcBef>
                <a:spcPts val="120"/>
              </a:spcBef>
              <a:buClrTx/>
              <a:defRPr/>
            </a:pPr>
            <a:r>
              <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Comparison is with preceding equivalent time period</a:t>
            </a:r>
            <a:endParaRPr kumimoji="0" lang="en-GB" sz="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6944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5C247-1DF0-D69A-7F0E-A741CFFA7651}"/>
              </a:ext>
            </a:extLst>
          </p:cNvPr>
          <p:cNvPicPr>
            <a:picLocks noChangeAspect="1"/>
          </p:cNvPicPr>
          <p:nvPr userDrawn="1"/>
        </p:nvPicPr>
        <p:blipFill>
          <a:blip r:embed="rId2"/>
          <a:stretch>
            <a:fillRect/>
          </a:stretch>
        </p:blipFill>
        <p:spPr>
          <a:xfrm>
            <a:off x="0" y="2711043"/>
            <a:ext cx="12192000" cy="1435914"/>
          </a:xfrm>
          <a:prstGeom prst="rect">
            <a:avLst/>
          </a:prstGeom>
        </p:spPr>
      </p:pic>
      <p:sp>
        <p:nvSpPr>
          <p:cNvPr id="4" name="section_title">
            <a:extLst>
              <a:ext uri="{FF2B5EF4-FFF2-40B4-BE49-F238E27FC236}">
                <a16:creationId xmlns:a16="http://schemas.microsoft.com/office/drawing/2014/main" id="{45888177-6C14-2B16-A756-EF7AC4DB6D2A}"/>
              </a:ext>
            </a:extLst>
          </p:cNvPr>
          <p:cNvSpPr>
            <a:spLocks noGrp="1"/>
          </p:cNvSpPr>
          <p:nvPr>
            <p:ph type="body" sz="quarter" idx="13" hasCustomPrompt="1"/>
          </p:nvPr>
        </p:nvSpPr>
        <p:spPr>
          <a:xfrm>
            <a:off x="2516516" y="3068479"/>
            <a:ext cx="9194800" cy="721042"/>
          </a:xfrm>
          <a:prstGeom prst="rect">
            <a:avLst/>
          </a:prstGeom>
        </p:spPr>
        <p:txBody>
          <a:bodyPr anchor="ctr"/>
          <a:lstStyle>
            <a:lvl1pPr algn="l">
              <a:defRPr sz="3200" b="0">
                <a:solidFill>
                  <a:schemeClr val="bg1"/>
                </a:solidFill>
              </a:defRPr>
            </a:lvl1pPr>
          </a:lstStyle>
          <a:p>
            <a:pPr lvl="0"/>
            <a:r>
              <a:rPr lang="en-US" dirty="0"/>
              <a:t>Thank You!</a:t>
            </a:r>
          </a:p>
        </p:txBody>
      </p:sp>
      <p:sp>
        <p:nvSpPr>
          <p:cNvPr id="3" name="TextBox 2">
            <a:extLst>
              <a:ext uri="{FF2B5EF4-FFF2-40B4-BE49-F238E27FC236}">
                <a16:creationId xmlns:a16="http://schemas.microsoft.com/office/drawing/2014/main" id="{03170C9F-4FD1-55C9-8646-5E057E8630B3}"/>
              </a:ext>
            </a:extLst>
          </p:cNvPr>
          <p:cNvSpPr txBox="1"/>
          <p:nvPr userDrawn="1"/>
        </p:nvSpPr>
        <p:spPr>
          <a:xfrm>
            <a:off x="0" y="5380008"/>
            <a:ext cx="12192000" cy="147799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915160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91C7-6A27-9CD9-B3E1-0CABE9556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64821-F566-BCF6-52D6-CFD15104BB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E0968-3952-690F-596C-AAB934EB30E1}"/>
              </a:ext>
            </a:extLst>
          </p:cNvPr>
          <p:cNvSpPr>
            <a:spLocks noGrp="1"/>
          </p:cNvSpPr>
          <p:nvPr>
            <p:ph type="dt" sz="half" idx="10"/>
          </p:nvPr>
        </p:nvSpPr>
        <p:spPr/>
        <p:txBody>
          <a:bodyPr/>
          <a:lstStyle/>
          <a:p>
            <a:fld id="{47572833-43F4-4D9A-B505-C5A461DEC2E0}" type="datetimeFigureOut">
              <a:rPr lang="en-US" smtClean="0"/>
              <a:pPr/>
              <a:t>9/9/2024</a:t>
            </a:fld>
            <a:endParaRPr lang="en-US"/>
          </a:p>
        </p:txBody>
      </p:sp>
      <p:sp>
        <p:nvSpPr>
          <p:cNvPr id="5" name="Footer Placeholder 4">
            <a:extLst>
              <a:ext uri="{FF2B5EF4-FFF2-40B4-BE49-F238E27FC236}">
                <a16:creationId xmlns:a16="http://schemas.microsoft.com/office/drawing/2014/main" id="{97390017-4C51-FB00-F0B3-7309E2705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A783E-7A1A-140B-2F58-FC16D0B0CB44}"/>
              </a:ext>
            </a:extLst>
          </p:cNvPr>
          <p:cNvSpPr>
            <a:spLocks noGrp="1"/>
          </p:cNvSpPr>
          <p:nvPr>
            <p:ph type="sldNum" sz="quarter" idx="12"/>
          </p:nvPr>
        </p:nvSpPr>
        <p:spPr/>
        <p:txBody>
          <a:bodyPr/>
          <a:lstStyle/>
          <a:p>
            <a:fld id="{C272F4B0-D31C-44DE-92E8-AC293C24252C}" type="slidenum">
              <a:rPr lang="en-US" smtClean="0"/>
              <a:pPr/>
              <a:t>‹#›</a:t>
            </a:fld>
            <a:endParaRPr lang="en-US"/>
          </a:p>
        </p:txBody>
      </p:sp>
    </p:spTree>
    <p:extLst>
      <p:ext uri="{BB962C8B-B14F-4D97-AF65-F5344CB8AC3E}">
        <p14:creationId xmlns:p14="http://schemas.microsoft.com/office/powerpoint/2010/main" val="4066956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CB6A3D-8779-1444-5414-4DAB81DFC461}"/>
              </a:ext>
            </a:extLst>
          </p:cNvPr>
          <p:cNvSpPr>
            <a:spLocks noGrp="1"/>
          </p:cNvSpPr>
          <p:nvPr>
            <p:ph type="body" idx="1"/>
          </p:nvPr>
        </p:nvSpPr>
        <p:spPr>
          <a:xfrm>
            <a:off x="839788" y="1315843"/>
            <a:ext cx="5157787" cy="776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15112-50F4-6A35-F59B-A915D8F6CFF9}"/>
              </a:ext>
            </a:extLst>
          </p:cNvPr>
          <p:cNvSpPr>
            <a:spLocks noGrp="1"/>
          </p:cNvSpPr>
          <p:nvPr>
            <p:ph sz="half" idx="2"/>
          </p:nvPr>
        </p:nvSpPr>
        <p:spPr>
          <a:xfrm>
            <a:off x="839788" y="2092481"/>
            <a:ext cx="5157787" cy="4097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F3604A-306D-28B1-3191-7F89B18A81FB}"/>
              </a:ext>
            </a:extLst>
          </p:cNvPr>
          <p:cNvSpPr>
            <a:spLocks noGrp="1"/>
          </p:cNvSpPr>
          <p:nvPr>
            <p:ph type="body" sz="quarter" idx="3"/>
          </p:nvPr>
        </p:nvSpPr>
        <p:spPr>
          <a:xfrm>
            <a:off x="6172200" y="1315843"/>
            <a:ext cx="5183188" cy="776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AC1DC6-B224-E663-CBE7-F7F9F2340D90}"/>
              </a:ext>
            </a:extLst>
          </p:cNvPr>
          <p:cNvSpPr>
            <a:spLocks noGrp="1"/>
          </p:cNvSpPr>
          <p:nvPr>
            <p:ph sz="quarter" idx="4"/>
          </p:nvPr>
        </p:nvSpPr>
        <p:spPr>
          <a:xfrm>
            <a:off x="6172200" y="2092481"/>
            <a:ext cx="5183188" cy="4097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956CAD2-256C-BDB5-2CB8-9521B5F3DE87}"/>
              </a:ext>
            </a:extLst>
          </p:cNvPr>
          <p:cNvSpPr>
            <a:spLocks noGrp="1"/>
          </p:cNvSpPr>
          <p:nvPr>
            <p:ph type="sldNum" sz="quarter" idx="12"/>
          </p:nvPr>
        </p:nvSpPr>
        <p:spPr/>
        <p:txBody>
          <a:bodyPr/>
          <a:lstStyle/>
          <a:p>
            <a:fld id="{D0DBDE8A-B899-D846-AA21-92CB1B024ADC}" type="slidenum">
              <a:rPr lang="en-US" smtClean="0"/>
              <a:t>‹#›</a:t>
            </a:fld>
            <a:endParaRPr lang="en-US"/>
          </a:p>
        </p:txBody>
      </p:sp>
      <p:sp>
        <p:nvSpPr>
          <p:cNvPr id="7" name="Title 1">
            <a:extLst>
              <a:ext uri="{FF2B5EF4-FFF2-40B4-BE49-F238E27FC236}">
                <a16:creationId xmlns:a16="http://schemas.microsoft.com/office/drawing/2014/main" id="{C36A1FCA-9EF0-E898-F6C0-F29E423CDF46}"/>
              </a:ext>
            </a:extLst>
          </p:cNvPr>
          <p:cNvSpPr>
            <a:spLocks noGrp="1"/>
          </p:cNvSpPr>
          <p:nvPr>
            <p:ph type="title"/>
          </p:nvPr>
        </p:nvSpPr>
        <p:spPr>
          <a:xfrm>
            <a:off x="838200" y="526694"/>
            <a:ext cx="9944405" cy="617894"/>
          </a:xfrm>
        </p:spPr>
        <p:txBody>
          <a:bodyPr/>
          <a:lstStyle/>
          <a:p>
            <a:r>
              <a:rPr lang="en-US"/>
              <a:t>Click to edit Master title style</a:t>
            </a:r>
          </a:p>
        </p:txBody>
      </p:sp>
    </p:spTree>
    <p:extLst>
      <p:ext uri="{BB962C8B-B14F-4D97-AF65-F5344CB8AC3E}">
        <p14:creationId xmlns:p14="http://schemas.microsoft.com/office/powerpoint/2010/main" val="2868356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48791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074997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57200" y="685800"/>
            <a:ext cx="11277600" cy="100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2400"/>
              <a:buFont typeface="Calibri"/>
              <a:buNone/>
              <a:defRPr>
                <a:solidFill>
                  <a:srgbClr val="00205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 name="Google Shape;63;p15"/>
          <p:cNvSpPr txBox="1">
            <a:spLocks noGrp="1"/>
          </p:cNvSpPr>
          <p:nvPr>
            <p:ph type="body" idx="1"/>
          </p:nvPr>
        </p:nvSpPr>
        <p:spPr>
          <a:xfrm>
            <a:off x="457200" y="1825625"/>
            <a:ext cx="7467600" cy="3884400"/>
          </a:xfrm>
          <a:prstGeom prst="rect">
            <a:avLst/>
          </a:prstGeom>
          <a:noFill/>
          <a:ln>
            <a:noFill/>
          </a:ln>
        </p:spPr>
        <p:txBody>
          <a:bodyPr spcFirstLastPara="1" wrap="square" lIns="0" tIns="0" rIns="0" bIns="0" anchor="t" anchorCtr="0">
            <a:normAutofit/>
          </a:bodyPr>
          <a:lstStyle>
            <a:lvl1pPr marL="609585" lvl="0" indent="-423323" algn="l" rtl="0">
              <a:lnSpc>
                <a:spcPct val="100000"/>
              </a:lnSpc>
              <a:spcBef>
                <a:spcPts val="1067"/>
              </a:spcBef>
              <a:spcAft>
                <a:spcPts val="0"/>
              </a:spcAft>
              <a:buClr>
                <a:schemeClr val="dk1"/>
              </a:buClr>
              <a:buSzPts val="1400"/>
              <a:buChar char="•"/>
              <a:defRPr/>
            </a:lvl1pPr>
            <a:lvl2pPr marL="1219170" lvl="1" indent="-423323" algn="l" rtl="0">
              <a:lnSpc>
                <a:spcPct val="100000"/>
              </a:lnSpc>
              <a:spcBef>
                <a:spcPts val="533"/>
              </a:spcBef>
              <a:spcAft>
                <a:spcPts val="0"/>
              </a:spcAft>
              <a:buClr>
                <a:schemeClr val="dk1"/>
              </a:buClr>
              <a:buSzPts val="1400"/>
              <a:buChar char="•"/>
              <a:defRPr/>
            </a:lvl2pPr>
            <a:lvl3pPr marL="1828754" lvl="2" indent="-423323" algn="l" rtl="0">
              <a:lnSpc>
                <a:spcPct val="100000"/>
              </a:lnSpc>
              <a:spcBef>
                <a:spcPts val="533"/>
              </a:spcBef>
              <a:spcAft>
                <a:spcPts val="0"/>
              </a:spcAft>
              <a:buClr>
                <a:schemeClr val="dk1"/>
              </a:buClr>
              <a:buSzPts val="1400"/>
              <a:buChar char="•"/>
              <a:defRPr/>
            </a:lvl3pPr>
            <a:lvl4pPr marL="2438339" lvl="3" indent="-423323" algn="l" rtl="0">
              <a:lnSpc>
                <a:spcPct val="100000"/>
              </a:lnSpc>
              <a:spcBef>
                <a:spcPts val="533"/>
              </a:spcBef>
              <a:spcAft>
                <a:spcPts val="0"/>
              </a:spcAft>
              <a:buClr>
                <a:schemeClr val="dk1"/>
              </a:buClr>
              <a:buSzPts val="1400"/>
              <a:buChar char="•"/>
              <a:defRPr/>
            </a:lvl4pPr>
            <a:lvl5pPr marL="3047924" lvl="4" indent="-423323" algn="l" rtl="0">
              <a:lnSpc>
                <a:spcPct val="10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4" name="Google Shape;64;p15"/>
          <p:cNvSpPr txBox="1">
            <a:spLocks noGrp="1"/>
          </p:cNvSpPr>
          <p:nvPr>
            <p:ph type="ftr" idx="11"/>
          </p:nvPr>
        </p:nvSpPr>
        <p:spPr>
          <a:xfrm>
            <a:off x="6200172" y="6397384"/>
            <a:ext cx="51548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00205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5" name="Google Shape;65;p15"/>
          <p:cNvSpPr txBox="1">
            <a:spLocks noGrp="1"/>
          </p:cNvSpPr>
          <p:nvPr>
            <p:ph type="sldNum" idx="12"/>
          </p:nvPr>
        </p:nvSpPr>
        <p:spPr>
          <a:xfrm>
            <a:off x="11354764" y="6397384"/>
            <a:ext cx="380000" cy="320800"/>
          </a:xfrm>
          <a:prstGeom prst="rect">
            <a:avLst/>
          </a:prstGeom>
          <a:noFill/>
          <a:ln>
            <a:noFill/>
          </a:ln>
        </p:spPr>
        <p:txBody>
          <a:bodyPr spcFirstLastPara="1" wrap="square" lIns="0" tIns="0" rIns="0" bIns="0" anchor="t" anchorCtr="0">
            <a:noAutofit/>
          </a:bodyPr>
          <a:lstStyle>
            <a:lvl1pPr marL="0" lvl="0" indent="0" algn="r" rtl="0">
              <a:spcBef>
                <a:spcPts val="0"/>
              </a:spcBef>
              <a:buNone/>
              <a:defRPr sz="933" b="0" i="0" u="none" strike="noStrike" cap="none">
                <a:solidFill>
                  <a:srgbClr val="00205C"/>
                </a:solidFill>
                <a:latin typeface="Calibri"/>
                <a:ea typeface="Calibri"/>
                <a:cs typeface="Calibri"/>
                <a:sym typeface="Calibri"/>
              </a:defRPr>
            </a:lvl1pPr>
            <a:lvl2pPr marL="0" lvl="1" indent="0" algn="r" rtl="0">
              <a:spcBef>
                <a:spcPts val="0"/>
              </a:spcBef>
              <a:buNone/>
              <a:defRPr sz="933" b="0" i="0" u="none" strike="noStrike" cap="none">
                <a:solidFill>
                  <a:srgbClr val="00205C"/>
                </a:solidFill>
                <a:latin typeface="Calibri"/>
                <a:ea typeface="Calibri"/>
                <a:cs typeface="Calibri"/>
                <a:sym typeface="Calibri"/>
              </a:defRPr>
            </a:lvl2pPr>
            <a:lvl3pPr marL="0" lvl="2" indent="0" algn="r" rtl="0">
              <a:spcBef>
                <a:spcPts val="0"/>
              </a:spcBef>
              <a:buNone/>
              <a:defRPr sz="933" b="0" i="0" u="none" strike="noStrike" cap="none">
                <a:solidFill>
                  <a:srgbClr val="00205C"/>
                </a:solidFill>
                <a:latin typeface="Calibri"/>
                <a:ea typeface="Calibri"/>
                <a:cs typeface="Calibri"/>
                <a:sym typeface="Calibri"/>
              </a:defRPr>
            </a:lvl3pPr>
            <a:lvl4pPr marL="0" lvl="3" indent="0" algn="r" rtl="0">
              <a:spcBef>
                <a:spcPts val="0"/>
              </a:spcBef>
              <a:buNone/>
              <a:defRPr sz="933" b="0" i="0" u="none" strike="noStrike" cap="none">
                <a:solidFill>
                  <a:srgbClr val="00205C"/>
                </a:solidFill>
                <a:latin typeface="Calibri"/>
                <a:ea typeface="Calibri"/>
                <a:cs typeface="Calibri"/>
                <a:sym typeface="Calibri"/>
              </a:defRPr>
            </a:lvl4pPr>
            <a:lvl5pPr marL="0" lvl="4" indent="0" algn="r" rtl="0">
              <a:spcBef>
                <a:spcPts val="0"/>
              </a:spcBef>
              <a:buNone/>
              <a:defRPr sz="933" b="0" i="0" u="none" strike="noStrike" cap="none">
                <a:solidFill>
                  <a:srgbClr val="00205C"/>
                </a:solidFill>
                <a:latin typeface="Calibri"/>
                <a:ea typeface="Calibri"/>
                <a:cs typeface="Calibri"/>
                <a:sym typeface="Calibri"/>
              </a:defRPr>
            </a:lvl5pPr>
            <a:lvl6pPr marL="0" lvl="5" indent="0" algn="r" rtl="0">
              <a:spcBef>
                <a:spcPts val="0"/>
              </a:spcBef>
              <a:buNone/>
              <a:defRPr sz="933" b="0" i="0" u="none" strike="noStrike" cap="none">
                <a:solidFill>
                  <a:srgbClr val="00205C"/>
                </a:solidFill>
                <a:latin typeface="Calibri"/>
                <a:ea typeface="Calibri"/>
                <a:cs typeface="Calibri"/>
                <a:sym typeface="Calibri"/>
              </a:defRPr>
            </a:lvl6pPr>
            <a:lvl7pPr marL="0" lvl="6" indent="0" algn="r" rtl="0">
              <a:spcBef>
                <a:spcPts val="0"/>
              </a:spcBef>
              <a:buNone/>
              <a:defRPr sz="933" b="0" i="0" u="none" strike="noStrike" cap="none">
                <a:solidFill>
                  <a:srgbClr val="00205C"/>
                </a:solidFill>
                <a:latin typeface="Calibri"/>
                <a:ea typeface="Calibri"/>
                <a:cs typeface="Calibri"/>
                <a:sym typeface="Calibri"/>
              </a:defRPr>
            </a:lvl7pPr>
            <a:lvl8pPr marL="0" lvl="7" indent="0" algn="r" rtl="0">
              <a:spcBef>
                <a:spcPts val="0"/>
              </a:spcBef>
              <a:buNone/>
              <a:defRPr sz="933" b="0" i="0" u="none" strike="noStrike" cap="none">
                <a:solidFill>
                  <a:srgbClr val="00205C"/>
                </a:solidFill>
                <a:latin typeface="Calibri"/>
                <a:ea typeface="Calibri"/>
                <a:cs typeface="Calibri"/>
                <a:sym typeface="Calibri"/>
              </a:defRPr>
            </a:lvl8pPr>
            <a:lvl9pPr marL="0" lvl="8" indent="0" algn="r" rtl="0">
              <a:spcBef>
                <a:spcPts val="0"/>
              </a:spcBef>
              <a:buNone/>
              <a:defRPr sz="933" b="0" i="0" u="none" strike="noStrike" cap="none">
                <a:solidFill>
                  <a:srgbClr val="00205C"/>
                </a:solidFill>
                <a:latin typeface="Calibri"/>
                <a:ea typeface="Calibri"/>
                <a:cs typeface="Calibri"/>
                <a:sym typeface="Calibri"/>
              </a:defRPr>
            </a:lvl9pPr>
          </a:lstStyle>
          <a:p>
            <a:fld id="{00000000-1234-1234-1234-123412341234}" type="slidenum">
              <a:rPr lang="en" smtClean="0"/>
              <a:pPr/>
              <a:t>‹#›</a:t>
            </a:fld>
            <a:endParaRPr lang="en"/>
          </a:p>
        </p:txBody>
      </p:sp>
      <p:cxnSp>
        <p:nvCxnSpPr>
          <p:cNvPr id="66" name="Google Shape;66;p1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7" name="Google Shape;67;p15"/>
          <p:cNvSpPr txBox="1">
            <a:spLocks noGrp="1"/>
          </p:cNvSpPr>
          <p:nvPr>
            <p:ph type="body" idx="2"/>
          </p:nvPr>
        </p:nvSpPr>
        <p:spPr>
          <a:xfrm>
            <a:off x="8077200" y="1828801"/>
            <a:ext cx="3657600" cy="4343600"/>
          </a:xfrm>
          <a:prstGeom prst="rect">
            <a:avLst/>
          </a:prstGeom>
          <a:solidFill>
            <a:srgbClr val="DDEFF9"/>
          </a:solidFill>
          <a:ln>
            <a:noFill/>
          </a:ln>
        </p:spPr>
        <p:txBody>
          <a:bodyPr spcFirstLastPara="1" wrap="square" lIns="137150" tIns="137150" rIns="137150" bIns="137150" anchor="t" anchorCtr="0">
            <a:normAutofit/>
          </a:bodyPr>
          <a:lstStyle>
            <a:lvl1pPr marL="609585" lvl="0" indent="-304792" algn="l" rtl="0">
              <a:lnSpc>
                <a:spcPct val="100000"/>
              </a:lnSpc>
              <a:spcBef>
                <a:spcPts val="1067"/>
              </a:spcBef>
              <a:spcAft>
                <a:spcPts val="0"/>
              </a:spcAft>
              <a:buClr>
                <a:srgbClr val="00205C"/>
              </a:buClr>
              <a:buSzPts val="1500"/>
              <a:buNone/>
              <a:defRPr sz="2000">
                <a:solidFill>
                  <a:srgbClr val="00205C"/>
                </a:solidFill>
              </a:defRPr>
            </a:lvl1pPr>
            <a:lvl2pPr marL="1219170" lvl="1" indent="-304792" algn="l" rtl="0">
              <a:lnSpc>
                <a:spcPct val="100000"/>
              </a:lnSpc>
              <a:spcBef>
                <a:spcPts val="533"/>
              </a:spcBef>
              <a:spcAft>
                <a:spcPts val="0"/>
              </a:spcAft>
              <a:buClr>
                <a:srgbClr val="00205C"/>
              </a:buClr>
              <a:buSzPts val="1500"/>
              <a:buNone/>
              <a:defRPr sz="2000">
                <a:solidFill>
                  <a:srgbClr val="00205C"/>
                </a:solidFill>
              </a:defRPr>
            </a:lvl2pPr>
            <a:lvl3pPr marL="1828754" lvl="2" indent="-304792" algn="l" rtl="0">
              <a:lnSpc>
                <a:spcPct val="100000"/>
              </a:lnSpc>
              <a:spcBef>
                <a:spcPts val="533"/>
              </a:spcBef>
              <a:spcAft>
                <a:spcPts val="0"/>
              </a:spcAft>
              <a:buClr>
                <a:srgbClr val="00205C"/>
              </a:buClr>
              <a:buSzPts val="1500"/>
              <a:buNone/>
              <a:defRPr sz="2000">
                <a:solidFill>
                  <a:srgbClr val="00205C"/>
                </a:solidFill>
              </a:defRPr>
            </a:lvl3pPr>
            <a:lvl4pPr marL="2438339" lvl="3" indent="-304792" algn="l" rtl="0">
              <a:lnSpc>
                <a:spcPct val="100000"/>
              </a:lnSpc>
              <a:spcBef>
                <a:spcPts val="533"/>
              </a:spcBef>
              <a:spcAft>
                <a:spcPts val="0"/>
              </a:spcAft>
              <a:buClr>
                <a:srgbClr val="00205C"/>
              </a:buClr>
              <a:buSzPts val="1500"/>
              <a:buNone/>
              <a:defRPr sz="2000">
                <a:solidFill>
                  <a:srgbClr val="00205C"/>
                </a:solidFill>
              </a:defRPr>
            </a:lvl4pPr>
            <a:lvl5pPr marL="3047924" lvl="4" indent="-304792" algn="l" rtl="0">
              <a:lnSpc>
                <a:spcPct val="100000"/>
              </a:lnSpc>
              <a:spcBef>
                <a:spcPts val="533"/>
              </a:spcBef>
              <a:spcAft>
                <a:spcPts val="0"/>
              </a:spcAft>
              <a:buClr>
                <a:srgbClr val="00205C"/>
              </a:buClr>
              <a:buSzPts val="1500"/>
              <a:buNone/>
              <a:defRPr sz="2000">
                <a:solidFill>
                  <a:srgbClr val="00205C"/>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68" name="Google Shape;68;p15"/>
          <p:cNvPicPr preferRelativeResize="0"/>
          <p:nvPr/>
        </p:nvPicPr>
        <p:blipFill rotWithShape="1">
          <a:blip r:embed="rId2">
            <a:alphaModFix/>
          </a:blip>
          <a:srcRect/>
          <a:stretch/>
        </p:blipFill>
        <p:spPr>
          <a:xfrm>
            <a:off x="457204" y="6000907"/>
            <a:ext cx="1828795" cy="556812"/>
          </a:xfrm>
          <a:prstGeom prst="rect">
            <a:avLst/>
          </a:prstGeom>
          <a:noFill/>
          <a:ln>
            <a:noFill/>
          </a:ln>
        </p:spPr>
      </p:pic>
    </p:spTree>
    <p:extLst>
      <p:ext uri="{BB962C8B-B14F-4D97-AF65-F5344CB8AC3E}">
        <p14:creationId xmlns:p14="http://schemas.microsoft.com/office/powerpoint/2010/main" val="2995492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82ADE3-E257-47F6-9123-52FFD0F30446}"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8604D-4F95-442B-9E83-8CBB2E978ED9}" type="slidenum">
              <a:rPr lang="en-US" smtClean="0"/>
              <a:t>‹#›</a:t>
            </a:fld>
            <a:endParaRPr lang="en-US"/>
          </a:p>
        </p:txBody>
      </p:sp>
    </p:spTree>
    <p:extLst>
      <p:ext uri="{BB962C8B-B14F-4D97-AF65-F5344CB8AC3E}">
        <p14:creationId xmlns:p14="http://schemas.microsoft.com/office/powerpoint/2010/main" val="1424528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75211"/>
            <a:ext cx="10972800" cy="5250956"/>
          </a:xfrm>
          <a:prstGeom prst="rect">
            <a:avLst/>
          </a:prstGeom>
        </p:spPr>
        <p:txBody>
          <a:bodyPr/>
          <a:lstStyle>
            <a:lvl1pPr>
              <a:defRPr sz="1800" b="0">
                <a:solidFill>
                  <a:schemeClr val="tx1"/>
                </a:solidFill>
              </a:defRPr>
            </a:lvl1pPr>
            <a:lvl2pPr>
              <a:defRPr sz="1500" b="0">
                <a:solidFill>
                  <a:schemeClr val="tx1"/>
                </a:solidFill>
              </a:defRPr>
            </a:lvl2pPr>
            <a:lvl3pPr>
              <a:defRPr sz="1350" b="0">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6E4CAB20-DFBA-4C8C-96F6-ED6B2E1DA1FD}"/>
              </a:ext>
            </a:extLst>
          </p:cNvPr>
          <p:cNvSpPr>
            <a:spLocks noGrp="1"/>
          </p:cNvSpPr>
          <p:nvPr>
            <p:ph type="title" hasCustomPrompt="1"/>
          </p:nvPr>
        </p:nvSpPr>
        <p:spPr>
          <a:xfrm>
            <a:off x="117566" y="44625"/>
            <a:ext cx="11978640" cy="687210"/>
          </a:xfrm>
        </p:spPr>
        <p:txBody>
          <a:bodyPr/>
          <a:lstStyle>
            <a:lvl1pPr>
              <a:defRPr/>
            </a:lvl1pPr>
          </a:lstStyle>
          <a:p>
            <a:r>
              <a:rPr lang="en-US"/>
              <a:t>Click to edit Master title style</a:t>
            </a:r>
            <a:br>
              <a:rPr lang="en-US"/>
            </a:br>
            <a:endParaRPr lang="en-FI"/>
          </a:p>
        </p:txBody>
      </p:sp>
    </p:spTree>
    <p:custDataLst>
      <p:tags r:id="rId1"/>
    </p:custDataLst>
    <p:extLst>
      <p:ext uri="{BB962C8B-B14F-4D97-AF65-F5344CB8AC3E}">
        <p14:creationId xmlns:p14="http://schemas.microsoft.com/office/powerpoint/2010/main" val="4279248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00B7-4609-A638-7F3F-771744370D7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1075403-3841-A1C1-B6BE-C16700B8D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8D94BA-E232-17BA-57B5-87D9B622F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0E71E93-B3F9-744D-F7C2-E4A8382F59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40CF8-6A5C-076F-6A0D-E215F3068B94}"/>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3615663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6659-E276-44AE-A312-91F1EBD5CA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2BC05-DA48-980C-6C42-A1BD3D646E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344AC4-D0B1-D57E-E22F-1777E151F12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B891849-2E4D-F6F8-FFFB-4575556959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CE2A17-69C4-DFE0-8192-C46DBC01F39F}"/>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1043317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AB1A-4ECE-45ED-D26A-EA47A9659A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B4D754-D0ED-7217-E99D-D0BD43E73B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189B5A-4ED2-CB08-C97C-8438C201FC4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950EF8B-A2EA-FCCA-C586-BBCDDF87BC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27B1FA-3FEE-2268-06CF-DBE5A129BCAD}"/>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20522295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C016-1736-3CA9-F97A-A6FB7948C5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D244C-2585-81A0-1393-8CAC99FA55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A35875-F5B3-0B71-714C-01828FBAF0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413165-1B4D-52A1-3DE3-00EC0172D00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75CB51D-B6D9-F5B3-9E94-7543EAA593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EE8422-B9E1-C7FE-9802-06AC06B8182A}"/>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887972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31A9-F27E-F6DA-6FCB-198633A950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645175-ACE0-6FB4-3649-3348F6FFB0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8D6F4-D305-8992-1137-8D030F410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94DBC8-F3BE-6B63-F74A-EAC218A660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87188-DB60-C62B-F483-594966446C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A5B181-4853-C931-D352-5EDEEE6E249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564159F5-943C-3885-E21A-4A44CFE28D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1D0565F-9F7D-F0A2-86F2-0E31C663F9D0}"/>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418762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4093-D13D-BA38-D14D-60BEF0D0706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5E965D0-8B93-3AF2-0B0F-7E335065B451}"/>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1728738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949E-2610-EC66-5CB4-928A0596A7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4678EE-F152-61A5-01DB-5D33AC49C58C}"/>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FC5B15D-BBD7-0921-2D29-A4550AB9EC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04E3F3-D907-95B1-0DDF-6851400648FA}"/>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11655417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86D04-A226-03C7-A76E-470EC8CAFC3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81880ED-E8F1-AE37-ED45-57802CD7A8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33D483-5B20-C60C-C4BB-C9AEF60F81F6}"/>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2196613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65D1-0419-A48E-88E4-4F18BA585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5C8AAE-562C-570C-D2FB-CCC350F15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38700E-F5FF-4225-A605-64AD32F48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2A0EF-EADA-2E7F-60DE-F53FBE5680F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732E33E-EE4D-B871-B33E-0FC29C61F0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AA3239-6B10-7645-AB92-206CDCAFBBA0}"/>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16037199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E535-B496-3498-9916-52D7CA068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A7F021-FA8E-A57A-83DA-D2D8D8748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F63119-7036-7379-8FAF-630CC02BC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90F780-4AA2-9C3B-4E6C-AA9B6E40A27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D34B467-B006-636D-5760-C77FFBD0C7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D0E793-593D-8A5E-EDDA-FD6FCA53F08B}"/>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3619484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F7B9-3E54-FA8F-C331-4BE4FD1B45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9C9EF4-C682-EEE7-77B0-2E5AF4D4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F6B61F-B970-E368-7988-42D35B39E73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417821F-6C82-3B9A-9C55-7E4993DA2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8E3FE0-4B24-BEBA-2BF2-BE5466101936}"/>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21199852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565E8B-4CAC-D45F-3C0D-2503CD0347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CE279E-4E5F-B9CE-72F1-D8C6EF0ADE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AB9683-3F06-D9E4-9890-DDB05E57F99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B47780F-E11D-AF2C-7ACD-C0B04A66B6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3E308A-9471-7680-1D64-F21E6C59D387}"/>
              </a:ext>
            </a:extLst>
          </p:cNvPr>
          <p:cNvSpPr>
            <a:spLocks noGrp="1"/>
          </p:cNvSpPr>
          <p:nvPr>
            <p:ph type="sldNum" sz="quarter" idx="12"/>
          </p:nvPr>
        </p:nvSpPr>
        <p:spPr/>
        <p:txBody>
          <a:bodyPr/>
          <a:lstStyle/>
          <a:p>
            <a:fld id="{3EC1E972-B20B-41D2-B86F-4F6DA092FADC}" type="slidenum">
              <a:rPr lang="en-GB" smtClean="0"/>
              <a:t>‹#›</a:t>
            </a:fld>
            <a:endParaRPr lang="en-GB"/>
          </a:p>
        </p:txBody>
      </p:sp>
    </p:spTree>
    <p:extLst>
      <p:ext uri="{BB962C8B-B14F-4D97-AF65-F5344CB8AC3E}">
        <p14:creationId xmlns:p14="http://schemas.microsoft.com/office/powerpoint/2010/main" val="3009657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4B92-9909-F5A2-6055-17E6F0B7E9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87197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6A6E-6F93-78B1-9F10-DB25E6435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43926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7838-8099-FEDA-123A-15FBD265B9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82048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p:cNvSpPr>
            <a:spLocks noGrp="1"/>
          </p:cNvSpPr>
          <p:nvPr>
            <p:ph type="title"/>
          </p:nvPr>
        </p:nvSpPr>
        <p:spPr/>
        <p:txBody>
          <a:bodyPr/>
          <a:lstStyle/>
          <a:p>
            <a:r>
              <a:rPr lang="fr-FR"/>
              <a:t>Cliquez pour modifier le style du titre</a:t>
            </a:r>
            <a:endParaRPr lang="fr-BE"/>
          </a:p>
        </p:txBody>
      </p:sp>
    </p:spTree>
    <p:extLst>
      <p:ext uri="{BB962C8B-B14F-4D97-AF65-F5344CB8AC3E}">
        <p14:creationId xmlns:p14="http://schemas.microsoft.com/office/powerpoint/2010/main" val="69758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4950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Only">
  <p:cSld name="1_Title Only">
    <p:spTree>
      <p:nvGrpSpPr>
        <p:cNvPr id="1" name="Shape 163"/>
        <p:cNvGrpSpPr/>
        <p:nvPr/>
      </p:nvGrpSpPr>
      <p:grpSpPr>
        <a:xfrm>
          <a:off x="0" y="0"/>
          <a:ext cx="0" cy="0"/>
          <a:chOff x="0" y="0"/>
          <a:chExt cx="0" cy="0"/>
        </a:xfrm>
      </p:grpSpPr>
      <p:sp>
        <p:nvSpPr>
          <p:cNvPr id="166" name="Google Shape;166;p45"/>
          <p:cNvSpPr txBox="1">
            <a:spLocks noGrp="1"/>
          </p:cNvSpPr>
          <p:nvPr>
            <p:ph type="title"/>
          </p:nvPr>
        </p:nvSpPr>
        <p:spPr>
          <a:xfrm>
            <a:off x="162984" y="234954"/>
            <a:ext cx="11724216" cy="311150"/>
          </a:xfrm>
          <a:prstGeom prst="rect">
            <a:avLst/>
          </a:prstGeom>
          <a:noFill/>
          <a:ln>
            <a:noFill/>
          </a:ln>
        </p:spPr>
        <p:txBody>
          <a:bodyPr spcFirstLastPara="1" wrap="square" lIns="91350" tIns="45675" rIns="91350" bIns="45675" anchor="t" anchorCtr="0">
            <a:noAutofit/>
          </a:bodyPr>
          <a:lstStyle>
            <a:lvl1pPr marR="0" lvl="0" algn="l" rtl="0">
              <a:spcBef>
                <a:spcPts val="0"/>
              </a:spcBef>
              <a:spcAft>
                <a:spcPts val="0"/>
              </a:spcAft>
              <a:buSzPts val="1400"/>
              <a:buNone/>
              <a:defRPr sz="2000" b="1" i="0" u="none" strike="noStrike" cap="none">
                <a:solidFill>
                  <a:srgbClr val="336600"/>
                </a:solidFill>
                <a:latin typeface="Arial"/>
                <a:ea typeface="Arial"/>
                <a:cs typeface="Arial"/>
                <a:sym typeface="Arial"/>
              </a:defRPr>
            </a:lvl1pPr>
            <a:lvl2pPr marR="0" lvl="1" algn="l" rtl="0">
              <a:spcBef>
                <a:spcPts val="0"/>
              </a:spcBef>
              <a:spcAft>
                <a:spcPts val="0"/>
              </a:spcAft>
              <a:buSzPts val="1400"/>
              <a:buNone/>
              <a:defRPr sz="2000" b="1" i="0" u="none" strike="noStrike" cap="none">
                <a:solidFill>
                  <a:srgbClr val="336600"/>
                </a:solidFill>
                <a:latin typeface="Arial"/>
                <a:ea typeface="Arial"/>
                <a:cs typeface="Arial"/>
                <a:sym typeface="Arial"/>
              </a:defRPr>
            </a:lvl2pPr>
            <a:lvl3pPr marR="0" lvl="2" algn="l" rtl="0">
              <a:spcBef>
                <a:spcPts val="0"/>
              </a:spcBef>
              <a:spcAft>
                <a:spcPts val="0"/>
              </a:spcAft>
              <a:buSzPts val="1400"/>
              <a:buNone/>
              <a:defRPr sz="2000" b="1" i="0" u="none" strike="noStrike" cap="none">
                <a:solidFill>
                  <a:srgbClr val="336600"/>
                </a:solidFill>
                <a:latin typeface="Arial"/>
                <a:ea typeface="Arial"/>
                <a:cs typeface="Arial"/>
                <a:sym typeface="Arial"/>
              </a:defRPr>
            </a:lvl3pPr>
            <a:lvl4pPr marR="0" lvl="3" algn="l" rtl="0">
              <a:spcBef>
                <a:spcPts val="0"/>
              </a:spcBef>
              <a:spcAft>
                <a:spcPts val="0"/>
              </a:spcAft>
              <a:buSzPts val="1400"/>
              <a:buNone/>
              <a:defRPr sz="2000" b="1" i="0" u="none" strike="noStrike" cap="none">
                <a:solidFill>
                  <a:srgbClr val="336600"/>
                </a:solidFill>
                <a:latin typeface="Arial"/>
                <a:ea typeface="Arial"/>
                <a:cs typeface="Arial"/>
                <a:sym typeface="Arial"/>
              </a:defRPr>
            </a:lvl4pPr>
            <a:lvl5pPr marR="0" lvl="4" algn="l" rtl="0">
              <a:spcBef>
                <a:spcPts val="0"/>
              </a:spcBef>
              <a:spcAft>
                <a:spcPts val="0"/>
              </a:spcAft>
              <a:buSzPts val="1400"/>
              <a:buNone/>
              <a:defRPr sz="2000" b="1" i="0" u="none" strike="noStrike" cap="none">
                <a:solidFill>
                  <a:srgbClr val="336600"/>
                </a:solidFill>
                <a:latin typeface="Arial"/>
                <a:ea typeface="Arial"/>
                <a:cs typeface="Arial"/>
                <a:sym typeface="Arial"/>
              </a:defRPr>
            </a:lvl5pPr>
            <a:lvl6pPr marR="0" lvl="5" algn="l" rtl="0">
              <a:spcBef>
                <a:spcPts val="0"/>
              </a:spcBef>
              <a:spcAft>
                <a:spcPts val="0"/>
              </a:spcAft>
              <a:buSzPts val="1400"/>
              <a:buNone/>
              <a:defRPr sz="2000" b="1" i="0" u="none" strike="noStrike" cap="none">
                <a:solidFill>
                  <a:srgbClr val="336600"/>
                </a:solidFill>
                <a:latin typeface="Arial"/>
                <a:ea typeface="Arial"/>
                <a:cs typeface="Arial"/>
                <a:sym typeface="Arial"/>
              </a:defRPr>
            </a:lvl6pPr>
            <a:lvl7pPr marR="0" lvl="6" algn="l" rtl="0">
              <a:spcBef>
                <a:spcPts val="0"/>
              </a:spcBef>
              <a:spcAft>
                <a:spcPts val="0"/>
              </a:spcAft>
              <a:buSzPts val="1400"/>
              <a:buNone/>
              <a:defRPr sz="2000" b="1" i="0" u="none" strike="noStrike" cap="none">
                <a:solidFill>
                  <a:srgbClr val="336600"/>
                </a:solidFill>
                <a:latin typeface="Arial"/>
                <a:ea typeface="Arial"/>
                <a:cs typeface="Arial"/>
                <a:sym typeface="Arial"/>
              </a:defRPr>
            </a:lvl7pPr>
            <a:lvl8pPr marR="0" lvl="7" algn="l" rtl="0">
              <a:spcBef>
                <a:spcPts val="0"/>
              </a:spcBef>
              <a:spcAft>
                <a:spcPts val="0"/>
              </a:spcAft>
              <a:buSzPts val="1400"/>
              <a:buNone/>
              <a:defRPr sz="2000" b="1" i="0" u="none" strike="noStrike" cap="none">
                <a:solidFill>
                  <a:srgbClr val="336600"/>
                </a:solidFill>
                <a:latin typeface="Arial"/>
                <a:ea typeface="Arial"/>
                <a:cs typeface="Arial"/>
                <a:sym typeface="Arial"/>
              </a:defRPr>
            </a:lvl8pPr>
            <a:lvl9pPr marR="0" lvl="8" algn="l" rtl="0">
              <a:spcBef>
                <a:spcPts val="0"/>
              </a:spcBef>
              <a:spcAft>
                <a:spcPts val="0"/>
              </a:spcAft>
              <a:buSzPts val="1400"/>
              <a:buNone/>
              <a:defRPr sz="2000" b="1" i="0" u="none" strike="noStrike" cap="none">
                <a:solidFill>
                  <a:srgbClr val="336600"/>
                </a:solidFill>
                <a:latin typeface="Arial"/>
                <a:ea typeface="Arial"/>
                <a:cs typeface="Arial"/>
                <a:sym typeface="Arial"/>
              </a:defRPr>
            </a:lvl9pPr>
          </a:lstStyle>
          <a:p>
            <a:endParaRPr/>
          </a:p>
        </p:txBody>
      </p:sp>
    </p:spTree>
    <p:extLst>
      <p:ext uri="{BB962C8B-B14F-4D97-AF65-F5344CB8AC3E}">
        <p14:creationId xmlns:p14="http://schemas.microsoft.com/office/powerpoint/2010/main" val="102356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690A-3984-86D9-1210-F41309E38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B5F74-9B4F-BC5F-E150-84A1303A9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3CB1C5-00B9-22D0-9CCB-1594CA01B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E3F587A-DE04-DC34-C5DB-8775654AD68F}"/>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301246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image" Target="../media/image4.jpg"/><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theme" Target="../theme/theme3.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3.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4.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14.jpe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8C0DEC-2DB7-6E1E-C7FF-5CF6C117B5EC}"/>
              </a:ext>
            </a:extLst>
          </p:cNvPr>
          <p:cNvSpPr/>
          <p:nvPr userDrawn="1"/>
        </p:nvSpPr>
        <p:spPr>
          <a:xfrm>
            <a:off x="8500262" y="117043"/>
            <a:ext cx="3589518" cy="83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F3EC2C2-9359-9F2F-5A90-6659F5AF83D7}"/>
              </a:ext>
            </a:extLst>
          </p:cNvPr>
          <p:cNvSpPr>
            <a:spLocks noGrp="1"/>
          </p:cNvSpPr>
          <p:nvPr>
            <p:ph type="title"/>
          </p:nvPr>
        </p:nvSpPr>
        <p:spPr>
          <a:xfrm>
            <a:off x="838200" y="526694"/>
            <a:ext cx="10515600" cy="617894"/>
          </a:xfrm>
          <a:prstGeom prst="rect">
            <a:avLst/>
          </a:prstGeom>
        </p:spPr>
        <p:txBody>
          <a:bodyPr vert="horz" lIns="91440" tIns="45720" rIns="91440" bIns="45720" rtlCol="0" anchor="t">
            <a:normAutofit/>
          </a:bodyPr>
          <a:lstStyle/>
          <a:p>
            <a:r>
              <a:rPr lang="en-US"/>
              <a:t>Click to edit Master title style</a:t>
            </a:r>
          </a:p>
        </p:txBody>
      </p:sp>
      <p:sp>
        <p:nvSpPr>
          <p:cNvPr id="5" name="Rectangle 4">
            <a:extLst>
              <a:ext uri="{FF2B5EF4-FFF2-40B4-BE49-F238E27FC236}">
                <a16:creationId xmlns:a16="http://schemas.microsoft.com/office/drawing/2014/main" id="{EF7947AB-1D81-B65B-3E53-0D00002B9E94}"/>
              </a:ext>
            </a:extLst>
          </p:cNvPr>
          <p:cNvSpPr/>
          <p:nvPr userDrawn="1"/>
        </p:nvSpPr>
        <p:spPr>
          <a:xfrm>
            <a:off x="8500262" y="5658942"/>
            <a:ext cx="3589518" cy="83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AE4C6BF-061B-DA3A-4C77-0EF4418B2B9E}"/>
              </a:ext>
            </a:extLst>
          </p:cNvPr>
          <p:cNvSpPr>
            <a:spLocks noGrp="1"/>
          </p:cNvSpPr>
          <p:nvPr>
            <p:ph type="body" idx="1"/>
          </p:nvPr>
        </p:nvSpPr>
        <p:spPr>
          <a:xfrm>
            <a:off x="838200" y="1477669"/>
            <a:ext cx="10515600" cy="50152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237A3E9-B69F-070F-0507-D4DE9BCD20CE}"/>
              </a:ext>
            </a:extLst>
          </p:cNvPr>
          <p:cNvSpPr>
            <a:spLocks noGrp="1"/>
          </p:cNvSpPr>
          <p:nvPr>
            <p:ph type="sldNum" sz="quarter" idx="4"/>
          </p:nvPr>
        </p:nvSpPr>
        <p:spPr>
          <a:xfrm>
            <a:off x="9907859" y="6601367"/>
            <a:ext cx="2284141" cy="256633"/>
          </a:xfrm>
          <a:prstGeom prst="rect">
            <a:avLst/>
          </a:prstGeom>
        </p:spPr>
        <p:txBody>
          <a:bodyPr vert="horz" lIns="91440" tIns="45720" rIns="91440" bIns="45720" rtlCol="0" anchor="ctr"/>
          <a:lstStyle>
            <a:lvl1pPr algn="r">
              <a:defRPr sz="1000">
                <a:solidFill>
                  <a:schemeClr val="bg1"/>
                </a:solidFill>
              </a:defRPr>
            </a:lvl1pPr>
          </a:lstStyle>
          <a:p>
            <a:fld id="{7423D72D-D000-7946-A687-E978963A1396}" type="slidenum">
              <a:rPr lang="en-US" smtClean="0"/>
              <a:pPr/>
              <a:t>‹#›</a:t>
            </a:fld>
            <a:endParaRPr lang="en-US"/>
          </a:p>
        </p:txBody>
      </p:sp>
    </p:spTree>
    <p:extLst>
      <p:ext uri="{BB962C8B-B14F-4D97-AF65-F5344CB8AC3E}">
        <p14:creationId xmlns:p14="http://schemas.microsoft.com/office/powerpoint/2010/main" val="34190610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hf hdr="0" ftr="0" dt="0"/>
  <p:txStyles>
    <p:titleStyle>
      <a:lvl1pPr algn="l" defTabSz="914400" rtl="0" eaLnBrk="1" latinLnBrk="0" hangingPunct="1">
        <a:lnSpc>
          <a:spcPct val="90000"/>
        </a:lnSpc>
        <a:spcBef>
          <a:spcPct val="0"/>
        </a:spcBef>
        <a:buNone/>
        <a:defRPr sz="3600" b="0" kern="1200">
          <a:solidFill>
            <a:schemeClr val="tx1">
              <a:lumMod val="85000"/>
              <a:lumOff val="15000"/>
            </a:schemeClr>
          </a:solidFill>
          <a:latin typeface="DIN Alternate" panose="020B0500000000000000"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bwMode="auto">
          <a:xfrm>
            <a:off x="0" y="5"/>
            <a:ext cx="12192000" cy="1023733"/>
          </a:xfrm>
          <a:prstGeom prst="rect">
            <a:avLst/>
          </a:prstGeom>
          <a:noFill/>
          <a:ln w="9525">
            <a:noFill/>
            <a:miter lim="800000"/>
            <a:headEnd/>
            <a:tailEnd/>
          </a:ln>
          <a:effectLst>
            <a:outerShdw dist="17961" dir="2700000" algn="ctr" rotWithShape="0">
              <a:srgbClr val="96CCEE"/>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24446" y="1500328"/>
            <a:ext cx="10865287" cy="435122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87108" name="Line 4"/>
          <p:cNvSpPr>
            <a:spLocks noChangeShapeType="1"/>
          </p:cNvSpPr>
          <p:nvPr/>
        </p:nvSpPr>
        <p:spPr bwMode="auto">
          <a:xfrm>
            <a:off x="0" y="930546"/>
            <a:ext cx="12192000" cy="0"/>
          </a:xfrm>
          <a:prstGeom prst="line">
            <a:avLst/>
          </a:prstGeom>
          <a:noFill/>
          <a:ln w="38100">
            <a:solidFill>
              <a:srgbClr val="1E7FB8"/>
            </a:solidFill>
            <a:round/>
            <a:headEnd/>
            <a:tailEnd/>
          </a:ln>
          <a:effectLst>
            <a:outerShdw dist="28398" dir="1593903" algn="ctr" rotWithShape="0">
              <a:schemeClr val="bg2"/>
            </a:outerShdw>
          </a:effectLst>
        </p:spPr>
        <p:txBody>
          <a:bodyPr lIns="82863" tIns="41431" rIns="82863" bIns="41431"/>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US" sz="3537" b="1"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687109" name="Rectangle 5"/>
          <p:cNvSpPr>
            <a:spLocks noChangeArrowheads="1"/>
          </p:cNvSpPr>
          <p:nvPr/>
        </p:nvSpPr>
        <p:spPr bwMode="auto">
          <a:xfrm>
            <a:off x="0" y="6183772"/>
            <a:ext cx="12192000" cy="674228"/>
          </a:xfrm>
          <a:prstGeom prst="rect">
            <a:avLst/>
          </a:prstGeom>
          <a:solidFill>
            <a:srgbClr val="1E7FB8"/>
          </a:solidFill>
          <a:ln w="9525">
            <a:noFill/>
            <a:miter lim="800000"/>
            <a:headEnd/>
            <a:tailEnd/>
          </a:ln>
          <a:effectLst/>
        </p:spPr>
        <p:txBody>
          <a:bodyPr wrap="none" lIns="82863" tIns="41431" rIns="82863" bIns="41431" anchor="ct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US" sz="3537"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687111" name="Rectangle 7"/>
          <p:cNvSpPr>
            <a:spLocks noChangeArrowheads="1"/>
          </p:cNvSpPr>
          <p:nvPr/>
        </p:nvSpPr>
        <p:spPr bwMode="auto">
          <a:xfrm>
            <a:off x="479648" y="6398688"/>
            <a:ext cx="474214" cy="332606"/>
          </a:xfrm>
          <a:prstGeom prst="rect">
            <a:avLst/>
          </a:prstGeom>
          <a:noFill/>
          <a:ln w="9525">
            <a:noFill/>
            <a:miter lim="800000"/>
            <a:headEnd/>
            <a:tailEnd/>
          </a:ln>
          <a:effectLst/>
        </p:spPr>
        <p:txBody>
          <a:bodyPr lIns="0" tIns="0" rIns="0" bIns="0"/>
          <a:lstStyle/>
          <a:p>
            <a:pPr marL="0" marR="0" lvl="0" indent="0" algn="r" defTabSz="945156" rtl="0" eaLnBrk="1" fontAlgn="base" latinLnBrk="0" hangingPunct="1">
              <a:lnSpc>
                <a:spcPct val="100000"/>
              </a:lnSpc>
              <a:spcBef>
                <a:spcPct val="0"/>
              </a:spcBef>
              <a:spcAft>
                <a:spcPct val="0"/>
              </a:spcAft>
              <a:buClrTx/>
              <a:buSzTx/>
              <a:buFontTx/>
              <a:buNone/>
              <a:tabLst/>
              <a:defRPr/>
            </a:pPr>
            <a:endParaRPr kumimoji="0" lang="en-US" sz="2177" b="1" i="0" u="none" strike="noStrike" kern="1200" cap="none" spc="0" normalizeH="0" baseline="14000" noProof="0">
              <a:ln>
                <a:noFill/>
              </a:ln>
              <a:solidFill>
                <a:srgbClr val="FFFFFF"/>
              </a:solidFill>
              <a:effectLst/>
              <a:uLnTx/>
              <a:uFillTx/>
              <a:latin typeface="Arial Narrow" pitchFamily="34" charset="0"/>
              <a:ea typeface="+mn-ea"/>
              <a:cs typeface="Arial" charset="0"/>
            </a:endParaRPr>
          </a:p>
        </p:txBody>
      </p:sp>
      <p:pic>
        <p:nvPicPr>
          <p:cNvPr id="2056" name="Picture 18"/>
          <p:cNvPicPr>
            <a:picLocks noChangeAspect="1" noChangeArrowheads="1"/>
          </p:cNvPicPr>
          <p:nvPr/>
        </p:nvPicPr>
        <p:blipFill>
          <a:blip r:embed="rId19" cstate="print"/>
          <a:srcRect/>
          <a:stretch>
            <a:fillRect/>
          </a:stretch>
        </p:blipFill>
        <p:spPr bwMode="auto">
          <a:xfrm>
            <a:off x="9560298" y="6183772"/>
            <a:ext cx="2333060" cy="633913"/>
          </a:xfrm>
          <a:prstGeom prst="rect">
            <a:avLst/>
          </a:prstGeom>
          <a:noFill/>
          <a:ln w="9525">
            <a:noFill/>
            <a:miter lim="800000"/>
            <a:headEnd/>
            <a:tailEnd/>
          </a:ln>
        </p:spPr>
      </p:pic>
    </p:spTree>
    <p:extLst>
      <p:ext uri="{BB962C8B-B14F-4D97-AF65-F5344CB8AC3E}">
        <p14:creationId xmlns:p14="http://schemas.microsoft.com/office/powerpoint/2010/main" val="150542094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txStyles>
    <p:titleStyle>
      <a:lvl1pPr algn="ctr" defTabSz="945156" rtl="0" eaLnBrk="0" fontAlgn="base" hangingPunct="0">
        <a:spcBef>
          <a:spcPct val="0"/>
        </a:spcBef>
        <a:spcAft>
          <a:spcPct val="0"/>
        </a:spcAft>
        <a:defRPr sz="3628" b="1">
          <a:solidFill>
            <a:srgbClr val="000066"/>
          </a:solidFill>
          <a:latin typeface="Calibri" panose="020F0502020204030204" pitchFamily="34" charset="0"/>
          <a:ea typeface="+mj-ea"/>
          <a:cs typeface="+mj-cs"/>
        </a:defRPr>
      </a:lvl1pPr>
      <a:lvl2pPr algn="ctr" defTabSz="945156" rtl="0" eaLnBrk="0" fontAlgn="base" hangingPunct="0">
        <a:spcBef>
          <a:spcPct val="0"/>
        </a:spcBef>
        <a:spcAft>
          <a:spcPct val="0"/>
        </a:spcAft>
        <a:defRPr sz="3628" b="1">
          <a:solidFill>
            <a:srgbClr val="000066"/>
          </a:solidFill>
          <a:latin typeface="Arial" charset="0"/>
          <a:cs typeface="Arial" charset="0"/>
        </a:defRPr>
      </a:lvl2pPr>
      <a:lvl3pPr algn="ctr" defTabSz="945156" rtl="0" eaLnBrk="0" fontAlgn="base" hangingPunct="0">
        <a:spcBef>
          <a:spcPct val="0"/>
        </a:spcBef>
        <a:spcAft>
          <a:spcPct val="0"/>
        </a:spcAft>
        <a:defRPr sz="3628" b="1">
          <a:solidFill>
            <a:srgbClr val="000066"/>
          </a:solidFill>
          <a:latin typeface="Arial" charset="0"/>
          <a:cs typeface="Arial" charset="0"/>
        </a:defRPr>
      </a:lvl3pPr>
      <a:lvl4pPr algn="ctr" defTabSz="945156" rtl="0" eaLnBrk="0" fontAlgn="base" hangingPunct="0">
        <a:spcBef>
          <a:spcPct val="0"/>
        </a:spcBef>
        <a:spcAft>
          <a:spcPct val="0"/>
        </a:spcAft>
        <a:defRPr sz="3628" b="1">
          <a:solidFill>
            <a:srgbClr val="000066"/>
          </a:solidFill>
          <a:latin typeface="Arial" charset="0"/>
          <a:cs typeface="Arial" charset="0"/>
        </a:defRPr>
      </a:lvl4pPr>
      <a:lvl5pPr algn="ctr" defTabSz="945156" rtl="0" eaLnBrk="0" fontAlgn="base" hangingPunct="0">
        <a:spcBef>
          <a:spcPct val="0"/>
        </a:spcBef>
        <a:spcAft>
          <a:spcPct val="0"/>
        </a:spcAft>
        <a:defRPr sz="3628" b="1">
          <a:solidFill>
            <a:srgbClr val="000066"/>
          </a:solidFill>
          <a:latin typeface="Arial" charset="0"/>
          <a:cs typeface="Arial" charset="0"/>
        </a:defRPr>
      </a:lvl5pPr>
      <a:lvl6pPr marL="414316" algn="ctr" defTabSz="945156" rtl="0" fontAlgn="base">
        <a:spcBef>
          <a:spcPct val="0"/>
        </a:spcBef>
        <a:spcAft>
          <a:spcPct val="0"/>
        </a:spcAft>
        <a:defRPr sz="3628" b="1">
          <a:solidFill>
            <a:srgbClr val="000066"/>
          </a:solidFill>
          <a:latin typeface="Arial" charset="0"/>
          <a:cs typeface="Arial" charset="0"/>
        </a:defRPr>
      </a:lvl6pPr>
      <a:lvl7pPr marL="828628" algn="ctr" defTabSz="945156" rtl="0" fontAlgn="base">
        <a:spcBef>
          <a:spcPct val="0"/>
        </a:spcBef>
        <a:spcAft>
          <a:spcPct val="0"/>
        </a:spcAft>
        <a:defRPr sz="3628" b="1">
          <a:solidFill>
            <a:srgbClr val="000066"/>
          </a:solidFill>
          <a:latin typeface="Arial" charset="0"/>
          <a:cs typeface="Arial" charset="0"/>
        </a:defRPr>
      </a:lvl7pPr>
      <a:lvl8pPr marL="1242944" algn="ctr" defTabSz="945156" rtl="0" fontAlgn="base">
        <a:spcBef>
          <a:spcPct val="0"/>
        </a:spcBef>
        <a:spcAft>
          <a:spcPct val="0"/>
        </a:spcAft>
        <a:defRPr sz="3628" b="1">
          <a:solidFill>
            <a:srgbClr val="000066"/>
          </a:solidFill>
          <a:latin typeface="Arial" charset="0"/>
          <a:cs typeface="Arial" charset="0"/>
        </a:defRPr>
      </a:lvl8pPr>
      <a:lvl9pPr marL="1657259" algn="ctr" defTabSz="945156" rtl="0" fontAlgn="base">
        <a:spcBef>
          <a:spcPct val="0"/>
        </a:spcBef>
        <a:spcAft>
          <a:spcPct val="0"/>
        </a:spcAft>
        <a:defRPr sz="3628" b="1">
          <a:solidFill>
            <a:srgbClr val="000066"/>
          </a:solidFill>
          <a:latin typeface="Arial" charset="0"/>
          <a:cs typeface="Arial" charset="0"/>
        </a:defRPr>
      </a:lvl9pPr>
    </p:titleStyle>
    <p:bodyStyle>
      <a:lvl1pPr marL="353893" indent="-353893" algn="l" defTabSz="945156" rtl="0" eaLnBrk="0" fontAlgn="base" hangingPunct="0">
        <a:spcBef>
          <a:spcPct val="80000"/>
        </a:spcBef>
        <a:spcAft>
          <a:spcPct val="0"/>
        </a:spcAft>
        <a:buClr>
          <a:srgbClr val="1E7FB8"/>
        </a:buClr>
        <a:buFont typeface="Calibri" panose="020F0502020204030204" pitchFamily="34" charset="0"/>
        <a:buChar char="●"/>
        <a:defRPr sz="2630">
          <a:solidFill>
            <a:srgbClr val="000066"/>
          </a:solidFill>
          <a:latin typeface="Calibri" panose="020F0502020204030204" pitchFamily="34" charset="0"/>
          <a:ea typeface="+mn-ea"/>
          <a:cs typeface="+mn-cs"/>
        </a:defRPr>
      </a:lvl1pPr>
      <a:lvl2pPr marL="832945" indent="-292036" algn="l" defTabSz="945156" rtl="0" eaLnBrk="0" fontAlgn="base" hangingPunct="0">
        <a:spcBef>
          <a:spcPct val="20000"/>
        </a:spcBef>
        <a:spcAft>
          <a:spcPct val="0"/>
        </a:spcAft>
        <a:buClr>
          <a:srgbClr val="1E7FB8"/>
        </a:buClr>
        <a:buFont typeface="Courier New" panose="02070309020205020404" pitchFamily="49" charset="0"/>
        <a:buChar char="o"/>
        <a:defRPr sz="2177">
          <a:solidFill>
            <a:srgbClr val="000066"/>
          </a:solidFill>
          <a:latin typeface="Calibri" panose="020F0502020204030204" pitchFamily="34" charset="0"/>
          <a:cs typeface="+mn-cs"/>
        </a:defRPr>
      </a:lvl2pPr>
      <a:lvl3pPr marL="1299050" indent="-279087" algn="l" defTabSz="945156" rtl="0" eaLnBrk="0" fontAlgn="base" hangingPunct="0">
        <a:spcBef>
          <a:spcPct val="20000"/>
        </a:spcBef>
        <a:spcAft>
          <a:spcPct val="0"/>
        </a:spcAft>
        <a:buClr>
          <a:srgbClr val="1E7FB8"/>
        </a:buClr>
        <a:buFont typeface="Calibri" panose="020F0502020204030204" pitchFamily="34" charset="0"/>
        <a:buChar char="●"/>
        <a:defRPr sz="2177">
          <a:solidFill>
            <a:srgbClr val="000066"/>
          </a:solidFill>
          <a:latin typeface="Calibri" panose="020F0502020204030204" pitchFamily="34" charset="0"/>
          <a:cs typeface="+mn-cs"/>
        </a:defRPr>
      </a:lvl3pPr>
      <a:lvl4pPr marL="1720556" indent="-234491" algn="l" defTabSz="945156" rtl="0" eaLnBrk="0" fontAlgn="base" hangingPunct="0">
        <a:spcBef>
          <a:spcPct val="20000"/>
        </a:spcBef>
        <a:spcAft>
          <a:spcPct val="0"/>
        </a:spcAft>
        <a:buClr>
          <a:srgbClr val="1E7FB8"/>
        </a:buClr>
        <a:buFont typeface="Calibri" panose="020F0502020204030204" pitchFamily="34" charset="0"/>
        <a:buChar char="─"/>
        <a:defRPr sz="2177">
          <a:solidFill>
            <a:srgbClr val="000066"/>
          </a:solidFill>
          <a:latin typeface="Calibri" panose="020F0502020204030204" pitchFamily="34" charset="0"/>
          <a:cs typeface="+mn-cs"/>
        </a:defRPr>
      </a:lvl4pPr>
      <a:lvl5pPr marL="2055749" indent="-149613" algn="r" defTabSz="945156" rtl="1" eaLnBrk="0" fontAlgn="base" hangingPunct="0">
        <a:spcBef>
          <a:spcPct val="20000"/>
        </a:spcBef>
        <a:spcAft>
          <a:spcPct val="0"/>
        </a:spcAft>
        <a:buChar char="»"/>
        <a:defRPr sz="2086">
          <a:solidFill>
            <a:srgbClr val="000066"/>
          </a:solidFill>
          <a:latin typeface="+mn-lt"/>
          <a:cs typeface="+mn-cs"/>
        </a:defRPr>
      </a:lvl5pPr>
      <a:lvl6pPr marL="2470065" indent="-149613" algn="r" defTabSz="945156" rtl="1" fontAlgn="base">
        <a:spcBef>
          <a:spcPct val="20000"/>
        </a:spcBef>
        <a:spcAft>
          <a:spcPct val="0"/>
        </a:spcAft>
        <a:buChar char="»"/>
        <a:defRPr sz="2086">
          <a:solidFill>
            <a:srgbClr val="000066"/>
          </a:solidFill>
          <a:latin typeface="+mn-lt"/>
          <a:cs typeface="+mn-cs"/>
        </a:defRPr>
      </a:lvl6pPr>
      <a:lvl7pPr marL="2884379" indent="-149613" algn="r" defTabSz="945156" rtl="1" fontAlgn="base">
        <a:spcBef>
          <a:spcPct val="20000"/>
        </a:spcBef>
        <a:spcAft>
          <a:spcPct val="0"/>
        </a:spcAft>
        <a:buChar char="»"/>
        <a:defRPr sz="2086">
          <a:solidFill>
            <a:srgbClr val="000066"/>
          </a:solidFill>
          <a:latin typeface="+mn-lt"/>
          <a:cs typeface="+mn-cs"/>
        </a:defRPr>
      </a:lvl7pPr>
      <a:lvl8pPr marL="3298694" indent="-149613" algn="r" defTabSz="945156" rtl="1" fontAlgn="base">
        <a:spcBef>
          <a:spcPct val="20000"/>
        </a:spcBef>
        <a:spcAft>
          <a:spcPct val="0"/>
        </a:spcAft>
        <a:buChar char="»"/>
        <a:defRPr sz="2086">
          <a:solidFill>
            <a:srgbClr val="000066"/>
          </a:solidFill>
          <a:latin typeface="+mn-lt"/>
          <a:cs typeface="+mn-cs"/>
        </a:defRPr>
      </a:lvl8pPr>
      <a:lvl9pPr marL="3713009" indent="-149613" algn="r" defTabSz="945156" rtl="1" fontAlgn="base">
        <a:spcBef>
          <a:spcPct val="20000"/>
        </a:spcBef>
        <a:spcAft>
          <a:spcPct val="0"/>
        </a:spcAft>
        <a:buChar char="»"/>
        <a:defRPr sz="2086">
          <a:solidFill>
            <a:srgbClr val="000066"/>
          </a:solidFill>
          <a:latin typeface="+mn-lt"/>
          <a:cs typeface="+mn-cs"/>
        </a:defRPr>
      </a:lvl9pPr>
    </p:bodyStyle>
    <p:otherStyle>
      <a:defPPr>
        <a:defRPr lang="en-US"/>
      </a:defPPr>
      <a:lvl1pPr marL="0" algn="l" defTabSz="828628" rtl="0" eaLnBrk="1" latinLnBrk="0" hangingPunct="1">
        <a:defRPr sz="1633" kern="1200">
          <a:solidFill>
            <a:schemeClr val="tx1"/>
          </a:solidFill>
          <a:latin typeface="+mn-lt"/>
          <a:ea typeface="+mn-ea"/>
          <a:cs typeface="+mn-cs"/>
        </a:defRPr>
      </a:lvl1pPr>
      <a:lvl2pPr marL="414316" algn="l" defTabSz="828628" rtl="0" eaLnBrk="1" latinLnBrk="0" hangingPunct="1">
        <a:defRPr sz="1633" kern="1200">
          <a:solidFill>
            <a:schemeClr val="tx1"/>
          </a:solidFill>
          <a:latin typeface="+mn-lt"/>
          <a:ea typeface="+mn-ea"/>
          <a:cs typeface="+mn-cs"/>
        </a:defRPr>
      </a:lvl2pPr>
      <a:lvl3pPr marL="828628" algn="l" defTabSz="828628" rtl="0" eaLnBrk="1" latinLnBrk="0" hangingPunct="1">
        <a:defRPr sz="1633" kern="1200">
          <a:solidFill>
            <a:schemeClr val="tx1"/>
          </a:solidFill>
          <a:latin typeface="+mn-lt"/>
          <a:ea typeface="+mn-ea"/>
          <a:cs typeface="+mn-cs"/>
        </a:defRPr>
      </a:lvl3pPr>
      <a:lvl4pPr marL="1242944" algn="l" defTabSz="828628" rtl="0" eaLnBrk="1" latinLnBrk="0" hangingPunct="1">
        <a:defRPr sz="1633" kern="1200">
          <a:solidFill>
            <a:schemeClr val="tx1"/>
          </a:solidFill>
          <a:latin typeface="+mn-lt"/>
          <a:ea typeface="+mn-ea"/>
          <a:cs typeface="+mn-cs"/>
        </a:defRPr>
      </a:lvl4pPr>
      <a:lvl5pPr marL="1657259" algn="l" defTabSz="828628" rtl="0" eaLnBrk="1" latinLnBrk="0" hangingPunct="1">
        <a:defRPr sz="1633" kern="1200">
          <a:solidFill>
            <a:schemeClr val="tx1"/>
          </a:solidFill>
          <a:latin typeface="+mn-lt"/>
          <a:ea typeface="+mn-ea"/>
          <a:cs typeface="+mn-cs"/>
        </a:defRPr>
      </a:lvl5pPr>
      <a:lvl6pPr marL="2071573" algn="l" defTabSz="828628" rtl="0" eaLnBrk="1" latinLnBrk="0" hangingPunct="1">
        <a:defRPr sz="1633" kern="1200">
          <a:solidFill>
            <a:schemeClr val="tx1"/>
          </a:solidFill>
          <a:latin typeface="+mn-lt"/>
          <a:ea typeface="+mn-ea"/>
          <a:cs typeface="+mn-cs"/>
        </a:defRPr>
      </a:lvl6pPr>
      <a:lvl7pPr marL="2485889" algn="l" defTabSz="828628" rtl="0" eaLnBrk="1" latinLnBrk="0" hangingPunct="1">
        <a:defRPr sz="1633" kern="1200">
          <a:solidFill>
            <a:schemeClr val="tx1"/>
          </a:solidFill>
          <a:latin typeface="+mn-lt"/>
          <a:ea typeface="+mn-ea"/>
          <a:cs typeface="+mn-cs"/>
        </a:defRPr>
      </a:lvl7pPr>
      <a:lvl8pPr marL="2900202" algn="l" defTabSz="828628" rtl="0" eaLnBrk="1" latinLnBrk="0" hangingPunct="1">
        <a:defRPr sz="1633" kern="1200">
          <a:solidFill>
            <a:schemeClr val="tx1"/>
          </a:solidFill>
          <a:latin typeface="+mn-lt"/>
          <a:ea typeface="+mn-ea"/>
          <a:cs typeface="+mn-cs"/>
        </a:defRPr>
      </a:lvl8pPr>
      <a:lvl9pPr marL="3314516" algn="l" defTabSz="828628"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GPEI inside pages.jpg"/>
          <p:cNvPicPr preferRelativeResize="0"/>
          <p:nvPr/>
        </p:nvPicPr>
        <p:blipFill rotWithShape="1">
          <a:blip r:embed="rId36">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245197639"/>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71" r:id="rId29"/>
    <p:sldLayoutId id="2147483872" r:id="rId30"/>
    <p:sldLayoutId id="2147483873" r:id="rId31"/>
    <p:sldLayoutId id="2147483874" r:id="rId32"/>
    <p:sldLayoutId id="2147483875" r:id="rId33"/>
    <p:sldLayoutId id="214748387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127B9-6E98-216C-5451-2E0F3A617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FE667A0-D99E-B9F1-BF57-9D4A3E93F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292BBD9-A43D-B003-B529-6E101BB981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1D07895F-DF4D-9868-BA88-6380BD912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66639EA-F427-DF30-F376-7E6F5245B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1E972-B20B-41D2-B86F-4F6DA092FADC}" type="slidenum">
              <a:rPr lang="en-GB" smtClean="0"/>
              <a:t>‹#›</a:t>
            </a:fld>
            <a:endParaRPr lang="en-GB"/>
          </a:p>
        </p:txBody>
      </p:sp>
      <p:pic>
        <p:nvPicPr>
          <p:cNvPr id="7" name="Google Shape;235;p46">
            <a:extLst>
              <a:ext uri="{FF2B5EF4-FFF2-40B4-BE49-F238E27FC236}">
                <a16:creationId xmlns:a16="http://schemas.microsoft.com/office/drawing/2014/main" id="{B76D1064-07F8-AE55-EBD5-6E3D031054E8}"/>
              </a:ext>
            </a:extLst>
          </p:cNvPr>
          <p:cNvPicPr preferRelativeResize="0"/>
          <p:nvPr userDrawn="1"/>
        </p:nvPicPr>
        <p:blipFill rotWithShape="1">
          <a:blip r:embed="rId18" cstate="email">
            <a:alphaModFix/>
            <a:extLst>
              <a:ext uri="{28A0092B-C50C-407E-A947-70E740481C1C}">
                <a14:useLocalDpi xmlns:a14="http://schemas.microsoft.com/office/drawing/2010/main"/>
              </a:ext>
            </a:extLst>
          </a:blip>
          <a:srcRect/>
          <a:stretch/>
        </p:blipFill>
        <p:spPr>
          <a:xfrm>
            <a:off x="10360752" y="152440"/>
            <a:ext cx="1656585" cy="551634"/>
          </a:xfrm>
          <a:prstGeom prst="rect">
            <a:avLst/>
          </a:prstGeom>
          <a:noFill/>
          <a:ln>
            <a:noFill/>
          </a:ln>
        </p:spPr>
      </p:pic>
      <p:pic>
        <p:nvPicPr>
          <p:cNvPr id="8" name="Google Shape;736;p73">
            <a:extLst>
              <a:ext uri="{FF2B5EF4-FFF2-40B4-BE49-F238E27FC236}">
                <a16:creationId xmlns:a16="http://schemas.microsoft.com/office/drawing/2014/main" id="{9BFB9E6D-3531-CB0D-1F72-547851BD7C68}"/>
              </a:ext>
            </a:extLst>
          </p:cNvPr>
          <p:cNvPicPr preferRelativeResize="0"/>
          <p:nvPr userDrawn="1"/>
        </p:nvPicPr>
        <p:blipFill rotWithShape="1">
          <a:blip r:embed="rId19" cstate="email">
            <a:alphaModFix/>
            <a:extLst>
              <a:ext uri="{28A0092B-C50C-407E-A947-70E740481C1C}">
                <a14:useLocalDpi xmlns:a14="http://schemas.microsoft.com/office/drawing/2010/main"/>
              </a:ext>
            </a:extLst>
          </a:blip>
          <a:srcRect/>
          <a:stretch/>
        </p:blipFill>
        <p:spPr>
          <a:xfrm>
            <a:off x="11189044" y="6246988"/>
            <a:ext cx="505229" cy="484012"/>
          </a:xfrm>
          <a:prstGeom prst="rect">
            <a:avLst/>
          </a:prstGeom>
          <a:noFill/>
          <a:ln>
            <a:noFill/>
          </a:ln>
        </p:spPr>
      </p:pic>
    </p:spTree>
    <p:extLst>
      <p:ext uri="{BB962C8B-B14F-4D97-AF65-F5344CB8AC3E}">
        <p14:creationId xmlns:p14="http://schemas.microsoft.com/office/powerpoint/2010/main" val="76558293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8.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8.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8.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8.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6" y="267642"/>
            <a:ext cx="9227173" cy="731296"/>
          </a:xfrm>
        </p:spPr>
        <p:txBody>
          <a:bodyPr/>
          <a:lstStyle/>
          <a:p>
            <a:r>
              <a:rPr lang="fr-FR" dirty="0"/>
              <a:t>Aperçu du poliovirus de type 1, région Afrique</a:t>
            </a:r>
            <a:endParaRPr dirty="0"/>
          </a:p>
        </p:txBody>
      </p:sp>
      <p:sp>
        <p:nvSpPr>
          <p:cNvPr id="3" name="page_subtitle"/>
          <p:cNvSpPr>
            <a:spLocks noGrp="1"/>
          </p:cNvSpPr>
          <p:nvPr>
            <p:ph type="title"/>
          </p:nvPr>
        </p:nvSpPr>
        <p:spPr>
          <a:xfrm>
            <a:off x="374495" y="633290"/>
            <a:ext cx="9151470" cy="365648"/>
          </a:xfrm>
        </p:spPr>
        <p:txBody>
          <a:bodyPr/>
          <a:lstStyle/>
          <a:p>
            <a:r>
              <a:rPr lang="fr-FR" dirty="0"/>
              <a:t>Rapporté entre 2020 et 2024</a:t>
            </a:r>
            <a:endParaRPr dirty="0"/>
          </a:p>
        </p:txBody>
      </p:sp>
      <p:sp>
        <p:nvSpPr>
          <p:cNvPr id="4" name="section"/>
          <p:cNvSpPr>
            <a:spLocks noGrp="1"/>
          </p:cNvSpPr>
          <p:nvPr>
            <p:ph type="body" sz="quarter" idx="12"/>
          </p:nvPr>
        </p:nvSpPr>
        <p:spPr>
          <a:xfrm>
            <a:off x="52164" y="6616699"/>
            <a:ext cx="2293471" cy="276225"/>
          </a:xfrm>
        </p:spPr>
        <p:txBody>
          <a:bodyPr/>
          <a:lstStyle/>
          <a:p>
            <a:r>
              <a:t>Focus: Polio Type 1</a:t>
            </a:r>
          </a:p>
        </p:txBody>
      </p:sp>
      <p:sp>
        <p:nvSpPr>
          <p:cNvPr id="5" name="updated_date"/>
          <p:cNvSpPr>
            <a:spLocks noGrp="1"/>
          </p:cNvSpPr>
          <p:nvPr>
            <p:ph type="body" sz="quarter" idx="11"/>
          </p:nvPr>
        </p:nvSpPr>
        <p:spPr>
          <a:xfrm>
            <a:off x="10383445" y="6615063"/>
            <a:ext cx="1808555" cy="236483"/>
          </a:xfrm>
        </p:spPr>
        <p:txBody>
          <a:bodyPr/>
          <a:lstStyle/>
          <a:p>
            <a:r>
              <a:t>Last updated: 12.08.2024</a:t>
            </a:r>
          </a:p>
        </p:txBody>
      </p:sp>
      <p:pic>
        <p:nvPicPr>
          <p:cNvPr id="6" name="plot"/>
          <p:cNvPicPr>
            <a:picLocks noGrp="1"/>
          </p:cNvPicPr>
          <p:nvPr>
            <p:ph type="pic" sz="quarter" idx="10"/>
          </p:nvPr>
        </p:nvPicPr>
        <p:blipFill>
          <a:blip r:embed="rId2" cstate="print"/>
          <a:stretch>
            <a:fillRect/>
          </a:stretch>
        </p:blipFill>
        <p:spPr>
          <a:xfrm>
            <a:off x="3364375" y="1159727"/>
            <a:ext cx="8730643" cy="5334591"/>
          </a:xfrm>
          <a:prstGeom prst="rect">
            <a:avLst/>
          </a:prstGeom>
        </p:spPr>
      </p:pic>
      <p:pic>
        <p:nvPicPr>
          <p:cNvPr id="7" name="side_panel"/>
          <p:cNvPicPr>
            <a:picLocks noGrp="1"/>
          </p:cNvPicPr>
          <p:nvPr>
            <p:ph type="pic" sz="quarter" idx="14"/>
          </p:nvPr>
        </p:nvPicPr>
        <p:blipFill>
          <a:blip r:embed="rId3" cstate="print"/>
          <a:stretch>
            <a:fillRect/>
          </a:stretch>
        </p:blipFill>
        <p:spPr>
          <a:xfrm>
            <a:off x="96982" y="1252543"/>
            <a:ext cx="3222575" cy="450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feeding a child&#10;&#10;Description automatically generated">
            <a:extLst>
              <a:ext uri="{FF2B5EF4-FFF2-40B4-BE49-F238E27FC236}">
                <a16:creationId xmlns:a16="http://schemas.microsoft.com/office/drawing/2014/main" id="{A3E9DE1A-6320-4845-A708-91DFA38ACF17}"/>
              </a:ext>
            </a:extLst>
          </p:cNvPr>
          <p:cNvPicPr>
            <a:picLocks noGrp="1" noChangeAspect="1"/>
          </p:cNvPicPr>
          <p:nvPr>
            <p:ph idx="1"/>
          </p:nvPr>
        </p:nvPicPr>
        <p:blipFill rotWithShape="1">
          <a:blip r:embed="rId2"/>
          <a:srcRect l="5884" r="-1" b="-1"/>
          <a:stretch/>
        </p:blipFill>
        <p:spPr>
          <a:xfrm>
            <a:off x="2522358" y="10"/>
            <a:ext cx="9669642" cy="6857990"/>
          </a:xfrm>
          <a:prstGeom prst="rect">
            <a:avLst/>
          </a:prstGeom>
        </p:spPr>
      </p:pic>
      <p:sp>
        <p:nvSpPr>
          <p:cNvPr id="6" name="Title 5">
            <a:extLst>
              <a:ext uri="{FF2B5EF4-FFF2-40B4-BE49-F238E27FC236}">
                <a16:creationId xmlns:a16="http://schemas.microsoft.com/office/drawing/2014/main" id="{CDE6565A-3796-4480-930F-C872DC59852C}"/>
              </a:ext>
            </a:extLst>
          </p:cNvPr>
          <p:cNvSpPr>
            <a:spLocks noGrp="1"/>
          </p:cNvSpPr>
          <p:nvPr>
            <p:ph type="title"/>
          </p:nvPr>
        </p:nvSpPr>
        <p:spPr>
          <a:xfrm>
            <a:off x="100668" y="1071920"/>
            <a:ext cx="5109031" cy="3692028"/>
          </a:xfrm>
          <a:noFill/>
        </p:spPr>
        <p:txBody>
          <a:bodyPr vert="horz" lIns="91440" tIns="45720" rIns="91440" bIns="45720" rtlCol="0" anchor="b">
            <a:normAutofit/>
          </a:bodyPr>
          <a:lstStyle/>
          <a:p>
            <a:r>
              <a:rPr lang="en-US" sz="5200" b="1" dirty="0">
                <a:solidFill>
                  <a:schemeClr val="tx2">
                    <a:lumMod val="90000"/>
                    <a:lumOff val="10000"/>
                  </a:schemeClr>
                </a:solidFill>
              </a:rPr>
              <a:t>Transition Polio</a:t>
            </a:r>
            <a:endParaRPr lang="en-US" sz="5200" b="1" dirty="0">
              <a:solidFill>
                <a:schemeClr val="tx2">
                  <a:lumMod val="90000"/>
                  <a:lumOff val="10000"/>
                </a:schemeClr>
              </a:solidFill>
              <a:latin typeface="+mj-lt"/>
            </a:endParaRPr>
          </a:p>
        </p:txBody>
      </p:sp>
      <p:sp>
        <p:nvSpPr>
          <p:cNvPr id="4" name="Slide Number Placeholder 3">
            <a:extLst>
              <a:ext uri="{FF2B5EF4-FFF2-40B4-BE49-F238E27FC236}">
                <a16:creationId xmlns:a16="http://schemas.microsoft.com/office/drawing/2014/main" id="{840612B9-A465-4E61-B733-967CAAD1ED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E64F902-AC44-4D3A-950E-4CCB65B6F726}"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62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70B3B9-3D19-A86A-B80F-F924F2FC40C1}"/>
              </a:ext>
            </a:extLst>
          </p:cNvPr>
          <p:cNvSpPr>
            <a:spLocks noGrp="1"/>
          </p:cNvSpPr>
          <p:nvPr>
            <p:ph type="title"/>
          </p:nvPr>
        </p:nvSpPr>
        <p:spPr>
          <a:xfrm>
            <a:off x="433137" y="61546"/>
            <a:ext cx="11322178" cy="773724"/>
          </a:xfrm>
        </p:spPr>
        <p:txBody>
          <a:bodyPr>
            <a:normAutofit/>
          </a:bodyPr>
          <a:lstStyle/>
          <a:p>
            <a:pPr>
              <a:spcBef>
                <a:spcPts val="1000"/>
              </a:spcBef>
            </a:pPr>
            <a:r>
              <a:rPr lang="fr" sz="3600" b="1" dirty="0">
                <a:solidFill>
                  <a:srgbClr val="00205C"/>
                </a:solidFill>
                <a:latin typeface="+mn-lt"/>
                <a:ea typeface="+mn-ea"/>
                <a:cs typeface="+mn-cs"/>
              </a:rPr>
              <a:t>Contexte régional de la transition polio</a:t>
            </a:r>
          </a:p>
        </p:txBody>
      </p:sp>
      <p:sp>
        <p:nvSpPr>
          <p:cNvPr id="8" name="Content Placeholder 2">
            <a:extLst>
              <a:ext uri="{FF2B5EF4-FFF2-40B4-BE49-F238E27FC236}">
                <a16:creationId xmlns:a16="http://schemas.microsoft.com/office/drawing/2014/main" id="{E0CDA6AD-6E43-1595-EBCB-56A0D502D5B0}"/>
              </a:ext>
            </a:extLst>
          </p:cNvPr>
          <p:cNvSpPr>
            <a:spLocks noGrp="1"/>
          </p:cNvSpPr>
          <p:nvPr>
            <p:ph idx="1"/>
          </p:nvPr>
        </p:nvSpPr>
        <p:spPr>
          <a:xfrm>
            <a:off x="327171" y="1079323"/>
            <a:ext cx="7679172" cy="5355034"/>
          </a:xfrm>
          <a:solidFill>
            <a:schemeClr val="bg1"/>
          </a:solidFill>
          <a:ln w="57150">
            <a:solidFill>
              <a:schemeClr val="bg1"/>
            </a:solidFill>
          </a:ln>
        </p:spPr>
        <p:txBody>
          <a:bodyPr/>
          <a:lstStyle/>
          <a:p>
            <a:pPr marL="285750" indent="-285750"/>
            <a:r>
              <a:rPr lang="fr" sz="1800" dirty="0">
                <a:solidFill>
                  <a:schemeClr val="tx1"/>
                </a:solidFill>
                <a:effectLst/>
                <a:latin typeface="Calibri" panose="020F0502020204030204" pitchFamily="34" charset="0"/>
                <a:ea typeface="Calibri"/>
                <a:cs typeface="Calibri" panose="020F0502020204030204" pitchFamily="34" charset="0"/>
              </a:rPr>
              <a:t>Sept pays prioritaires (Angola, Cameroun, Tchad, RDC, Éthiopie, Nigéria et Soudan du Sud) ont élaboré des plans nationaux </a:t>
            </a:r>
            <a:r>
              <a:rPr lang="fr" sz="1800" dirty="0">
                <a:latin typeface="Calibri" panose="020F0502020204030204" pitchFamily="34" charset="0"/>
                <a:ea typeface="Calibri"/>
                <a:cs typeface="Calibri" panose="020F0502020204030204" pitchFamily="34" charset="0"/>
              </a:rPr>
              <a:t>pluriannuels chiffrés de </a:t>
            </a:r>
            <a:r>
              <a:rPr lang="fr" sz="1800" dirty="0">
                <a:solidFill>
                  <a:schemeClr val="tx1"/>
                </a:solidFill>
                <a:effectLst/>
                <a:latin typeface="Calibri" panose="020F0502020204030204" pitchFamily="34" charset="0"/>
                <a:ea typeface="Calibri"/>
                <a:cs typeface="Calibri" panose="020F0502020204030204" pitchFamily="34" charset="0"/>
              </a:rPr>
              <a:t>transition polio (2017)</a:t>
            </a:r>
            <a:endParaRPr lang="en-US" sz="2600" dirty="0">
              <a:solidFill>
                <a:schemeClr val="tx1"/>
              </a:solidFill>
              <a:latin typeface="Calibri" panose="020F0502020204030204" pitchFamily="34" charset="0"/>
              <a:ea typeface="Calibri"/>
              <a:cs typeface="Calibri" panose="020F0502020204030204" pitchFamily="34" charset="0"/>
            </a:endParaRPr>
          </a:p>
          <a:p>
            <a:pPr marL="285750" indent="-285750">
              <a:buFont typeface="Arial" panose="020B0604020202020204" pitchFamily="34" charset="0"/>
              <a:buChar char="•"/>
            </a:pPr>
            <a:r>
              <a:rPr lang="fr" sz="1800" dirty="0">
                <a:solidFill>
                  <a:schemeClr val="tx1"/>
                </a:solidFill>
                <a:effectLst/>
                <a:latin typeface="Calibri" panose="020F0502020204030204" pitchFamily="34" charset="0"/>
                <a:ea typeface="Calibri"/>
                <a:cs typeface="Calibri" panose="020F0502020204030204" pitchFamily="34" charset="0"/>
              </a:rPr>
              <a:t>La région a été certifiée libre de polio sauvage en 2020, des épidémies de PVDV se poursuivent dans toute la région.</a:t>
            </a:r>
          </a:p>
          <a:p>
            <a:pPr marL="285750" indent="-285750">
              <a:buFont typeface="Arial" panose="020B0604020202020204" pitchFamily="34" charset="0"/>
              <a:buChar char="•"/>
            </a:pPr>
            <a:r>
              <a:rPr lang="fr" sz="1800" dirty="0">
                <a:solidFill>
                  <a:schemeClr val="tx1"/>
                </a:solidFill>
                <a:effectLst/>
                <a:latin typeface="Calibri" panose="020F0502020204030204" pitchFamily="34" charset="0"/>
                <a:ea typeface="Calibri"/>
                <a:cs typeface="Calibri" panose="020F0502020204030204" pitchFamily="34" charset="0"/>
              </a:rPr>
              <a:t>L’IMEP a été la principale source de financement des fonctions essentielles de la lutte contre la poliomyélite dans la Région.</a:t>
            </a:r>
          </a:p>
          <a:p>
            <a:pPr marL="285750" indent="-285750">
              <a:buFont typeface="Arial" panose="020B0604020202020204" pitchFamily="34" charset="0"/>
              <a:buChar char="•"/>
            </a:pPr>
            <a:r>
              <a:rPr lang="fr" sz="1800" dirty="0">
                <a:solidFill>
                  <a:schemeClr val="tx1"/>
                </a:solidFill>
                <a:effectLst/>
                <a:latin typeface="Calibri" panose="020F0502020204030204" pitchFamily="34" charset="0"/>
                <a:ea typeface="Calibri"/>
                <a:cs typeface="Calibri" panose="020F0502020204030204" pitchFamily="34" charset="0"/>
              </a:rPr>
              <a:t>La Région a adopté une approche en deux phases pour la transition polio ;</a:t>
            </a:r>
          </a:p>
          <a:p>
            <a:pPr marL="861695" indent="-285750">
              <a:buFont typeface="Courier New" panose="02070309020205020404" pitchFamily="49" charset="0"/>
              <a:buChar char="o"/>
            </a:pPr>
            <a:r>
              <a:rPr lang="fr" sz="1800" dirty="0">
                <a:solidFill>
                  <a:schemeClr val="tx1"/>
                </a:solidFill>
                <a:effectLst/>
                <a:latin typeface="Calibri" panose="020F0502020204030204" pitchFamily="34" charset="0"/>
                <a:ea typeface="Calibri"/>
                <a:cs typeface="Calibri" panose="020F0502020204030204" pitchFamily="34" charset="0"/>
              </a:rPr>
              <a:t>10 pays à haut risque de polio</a:t>
            </a:r>
            <a:r>
              <a:rPr lang="fr" sz="1800" dirty="0">
                <a:solidFill>
                  <a:schemeClr val="tx1"/>
                </a:solidFill>
                <a:latin typeface="Calibri" panose="020F0502020204030204" pitchFamily="34" charset="0"/>
                <a:ea typeface="Calibri"/>
                <a:cs typeface="Calibri" panose="020F0502020204030204" pitchFamily="34" charset="0"/>
              </a:rPr>
              <a:t> </a:t>
            </a:r>
            <a:r>
              <a:rPr lang="fr" sz="1800" dirty="0">
                <a:solidFill>
                  <a:schemeClr val="tx1"/>
                </a:solidFill>
                <a:effectLst/>
                <a:latin typeface="Calibri" panose="020F0502020204030204" pitchFamily="34" charset="0"/>
                <a:ea typeface="Calibri"/>
                <a:cs typeface="Calibri" panose="020F0502020204030204" pitchFamily="34" charset="0"/>
              </a:rPr>
              <a:t>continuent à recevoir le soutien de l’IMEP – assistance technique, </a:t>
            </a:r>
            <a:r>
              <a:rPr lang="fr" sz="1800" dirty="0">
                <a:solidFill>
                  <a:schemeClr val="tx1"/>
                </a:solidFill>
                <a:latin typeface="Calibri" panose="020F0502020204030204" pitchFamily="34" charset="0"/>
                <a:ea typeface="Calibri"/>
                <a:cs typeface="Calibri" panose="020F0502020204030204" pitchFamily="34" charset="0"/>
              </a:rPr>
              <a:t> </a:t>
            </a:r>
            <a:r>
              <a:rPr lang="fr" sz="1800" dirty="0">
                <a:solidFill>
                  <a:schemeClr val="tx1"/>
                </a:solidFill>
                <a:effectLst/>
                <a:latin typeface="Calibri" panose="020F0502020204030204" pitchFamily="34" charset="0"/>
                <a:ea typeface="Calibri"/>
                <a:cs typeface="Calibri" panose="020F0502020204030204" pitchFamily="34" charset="0"/>
              </a:rPr>
              <a:t>Coûts de fonctionnement </a:t>
            </a:r>
            <a:r>
              <a:rPr lang="fr" sz="1800" dirty="0">
                <a:latin typeface="Calibri" panose="020F0502020204030204" pitchFamily="34" charset="0"/>
                <a:ea typeface="Calibri"/>
                <a:cs typeface="Calibri" panose="020F0502020204030204" pitchFamily="34" charset="0"/>
              </a:rPr>
              <a:t>des campagnes </a:t>
            </a:r>
            <a:r>
              <a:rPr lang="fr" sz="1800" dirty="0">
                <a:solidFill>
                  <a:schemeClr val="tx1"/>
                </a:solidFill>
                <a:effectLst/>
                <a:latin typeface="Calibri" panose="020F0502020204030204" pitchFamily="34" charset="0"/>
                <a:ea typeface="Calibri"/>
                <a:cs typeface="Calibri" panose="020F0502020204030204" pitchFamily="34" charset="0"/>
              </a:rPr>
              <a:t>AVS et de la surveillance.</a:t>
            </a:r>
            <a:r>
              <a:rPr lang="fr" sz="1800" dirty="0">
                <a:solidFill>
                  <a:schemeClr val="tx1"/>
                </a:solidFill>
                <a:latin typeface="Calibri" panose="020F0502020204030204" pitchFamily="34" charset="0"/>
                <a:ea typeface="Calibri"/>
                <a:cs typeface="Calibri" panose="020F0502020204030204" pitchFamily="34" charset="0"/>
              </a:rPr>
              <a:t> </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861695" indent="-285750">
              <a:buFont typeface="Courier New" panose="02070309020205020404" pitchFamily="49" charset="0"/>
              <a:buChar char="o"/>
            </a:pPr>
            <a:r>
              <a:rPr lang="fr" sz="1800" dirty="0">
                <a:solidFill>
                  <a:schemeClr val="tx1"/>
                </a:solidFill>
                <a:effectLst/>
                <a:latin typeface="Calibri" panose="020F0502020204030204" pitchFamily="34" charset="0"/>
                <a:ea typeface="Calibri"/>
                <a:cs typeface="Calibri" panose="020F0502020204030204" pitchFamily="34" charset="0"/>
              </a:rPr>
              <a:t>Dans 37 pays à faible risque, les fonctions essentielles de la lutte contre la polio ont été intégrées à des fonctions plus larges de santé publique et bénéficient d’un soutien technique et financier continu de l’OMS.</a:t>
            </a:r>
            <a:r>
              <a:rPr lang="fr" sz="1800" dirty="0">
                <a:solidFill>
                  <a:schemeClr val="tx1"/>
                </a:solidFill>
                <a:latin typeface="Calibri" panose="020F0502020204030204" pitchFamily="34" charset="0"/>
                <a:ea typeface="Calibri"/>
                <a:cs typeface="Calibri" panose="020F0502020204030204" pitchFamily="34" charset="0"/>
              </a:rPr>
              <a:t> </a:t>
            </a:r>
            <a:endParaRPr lang="en-US" sz="1800" dirty="0">
              <a:solidFill>
                <a:schemeClr val="tx1"/>
              </a:solidFill>
              <a:effectLst/>
              <a:latin typeface="Calibri" panose="020F0502020204030204" pitchFamily="34" charset="0"/>
              <a:ea typeface="Calibri"/>
              <a:cs typeface="Calibri" panose="020F0502020204030204" pitchFamily="34" charset="0"/>
            </a:endParaRPr>
          </a:p>
          <a:p>
            <a:pPr marL="861695" indent="-285750">
              <a:buFont typeface="Courier New" panose="02070309020205020404" pitchFamily="49" charset="0"/>
              <a:buChar char="o"/>
            </a:pPr>
            <a:r>
              <a:rPr lang="fr" sz="1800" dirty="0">
                <a:solidFill>
                  <a:schemeClr val="tx1"/>
                </a:solidFill>
                <a:effectLst/>
                <a:latin typeface="Calibri" panose="020F0502020204030204" pitchFamily="34" charset="0"/>
                <a:ea typeface="Calibri"/>
                <a:cs typeface="Calibri" panose="020F0502020204030204" pitchFamily="34" charset="0"/>
              </a:rPr>
              <a:t>L’IMEP soutient également les activités de réponse aux épidémies dans tous les pays touchés par des épidémies de polio et apporte un soutien technique et financier aux laboratoires de polio de la Région.</a:t>
            </a:r>
          </a:p>
          <a:p>
            <a:pPr marL="353695" indent="-353695">
              <a:lnSpc>
                <a:spcPct val="150000"/>
              </a:lnSpc>
              <a:buFont typeface="Arial" panose="020B0604020202020204" pitchFamily="34" charset="0"/>
              <a:buChar char="•"/>
            </a:pPr>
            <a:endParaRPr lang="en-US" sz="1800" dirty="0">
              <a:solidFill>
                <a:schemeClr val="tx1"/>
              </a:solidFill>
              <a:latin typeface="Arial"/>
            </a:endParaRPr>
          </a:p>
        </p:txBody>
      </p:sp>
      <p:pic>
        <p:nvPicPr>
          <p:cNvPr id="4" name="Picture 3">
            <a:extLst>
              <a:ext uri="{FF2B5EF4-FFF2-40B4-BE49-F238E27FC236}">
                <a16:creationId xmlns:a16="http://schemas.microsoft.com/office/drawing/2014/main" id="{0AF33C01-09B7-4586-BEFD-DC99376CCB75}"/>
              </a:ext>
            </a:extLst>
          </p:cNvPr>
          <p:cNvPicPr>
            <a:picLocks noChangeAspect="1"/>
          </p:cNvPicPr>
          <p:nvPr/>
        </p:nvPicPr>
        <p:blipFill>
          <a:blip r:embed="rId3"/>
          <a:stretch>
            <a:fillRect/>
          </a:stretch>
        </p:blipFill>
        <p:spPr>
          <a:xfrm>
            <a:off x="8091010" y="1335935"/>
            <a:ext cx="3989418" cy="4196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47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EFC0B88C-5036-4D2B-A4AF-367BF28ADA92}"/>
              </a:ext>
            </a:extLst>
          </p:cNvPr>
          <p:cNvSpPr>
            <a:spLocks noGrp="1"/>
          </p:cNvSpPr>
          <p:nvPr>
            <p:ph sz="half" idx="1"/>
          </p:nvPr>
        </p:nvSpPr>
        <p:spPr>
          <a:xfrm>
            <a:off x="457200" y="1766656"/>
            <a:ext cx="5486398" cy="3943265"/>
          </a:xfrm>
        </p:spPr>
        <p:txBody>
          <a:bodyPr>
            <a:normAutofit fontScale="85000" lnSpcReduction="10000"/>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mn-cs"/>
                <a:sym typeface="Arial"/>
              </a:rPr>
              <a:t>Au niveau national, intégré à des fonctions plus larges de surveillance, de vaccination et de préparation et de réponse aux urgences</a:t>
            </a:r>
            <a:endParaRPr kumimoji="0" lang="en-US" sz="2800" b="0" i="0" u="none" strike="noStrike" kern="0" cap="none" spc="0" normalizeH="0" baseline="0" noProof="0" dirty="0">
              <a:ln>
                <a:noFill/>
              </a:ln>
              <a:solidFill>
                <a:srgbClr val="000000"/>
              </a:solidFill>
              <a:effectLst/>
              <a:uLnTx/>
              <a:uFillTx/>
              <a:latin typeface="Times New Roman" panose="02020603050405020304"/>
              <a:ea typeface="Calibri"/>
              <a:cs typeface="+mn-cs"/>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mn-cs"/>
                <a:sym typeface="Arial"/>
              </a:rPr>
              <a:t>Soutien à la surveillance des maladies évitables par la vaccination et aux épidémies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mn-cs"/>
                <a:sym typeface="Arial"/>
              </a:rPr>
              <a:t>La transition polio est un point permanent de l’ordre du jour du Comité régional africain des ministres de la santé</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mn-cs"/>
                <a:sym typeface="Arial"/>
              </a:rPr>
              <a:t>Participation à la Vision mondiale et préparation du Cadre stratégique de transition polio</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mn-cs"/>
                <a:sym typeface="Arial"/>
              </a:rPr>
              <a:t>Élaboration du projet de plan stratégique régional post-2023</a:t>
            </a:r>
          </a:p>
        </p:txBody>
      </p:sp>
      <p:sp>
        <p:nvSpPr>
          <p:cNvPr id="21" name="Content Placeholder 20">
            <a:extLst>
              <a:ext uri="{FF2B5EF4-FFF2-40B4-BE49-F238E27FC236}">
                <a16:creationId xmlns:a16="http://schemas.microsoft.com/office/drawing/2014/main" id="{B4C92E66-4DB4-4BBD-80F8-1B1F1CF4EE1A}"/>
              </a:ext>
            </a:extLst>
          </p:cNvPr>
          <p:cNvSpPr>
            <a:spLocks noGrp="1"/>
          </p:cNvSpPr>
          <p:nvPr>
            <p:ph sz="half" idx="2"/>
          </p:nvPr>
        </p:nvSpPr>
        <p:spPr>
          <a:xfrm>
            <a:off x="6248403" y="1766656"/>
            <a:ext cx="5486400" cy="3943265"/>
          </a:xfrm>
        </p:spPr>
        <p:txBody>
          <a:bodyPr>
            <a:normAutofit fontScale="92500"/>
          </a:bodyPr>
          <a:lstStyle/>
          <a:p>
            <a:pPr marL="353695" indent="-353695">
              <a:spcBef>
                <a:spcPts val="0"/>
              </a:spcBef>
              <a:buClr>
                <a:srgbClr val="000000"/>
              </a:buClr>
              <a:defRPr/>
            </a:pPr>
            <a:r>
              <a:rPr kumimoji="0" lang="fr" sz="2400" b="0" i="0" u="none" strike="noStrike" kern="0" cap="none" spc="0" normalizeH="0" baseline="0" noProof="0" dirty="0">
                <a:ln>
                  <a:noFill/>
                </a:ln>
                <a:solidFill>
                  <a:srgbClr val="000000"/>
                </a:solidFill>
                <a:effectLst/>
                <a:uLnTx/>
                <a:uFillTx/>
                <a:latin typeface="Calibri"/>
                <a:ea typeface="Calibri"/>
                <a:cs typeface="Arial"/>
                <a:sym typeface="Arial"/>
              </a:rPr>
              <a:t>Interrompre la transmission de la polio/renforcer la surveillance </a:t>
            </a:r>
            <a:r>
              <a:rPr kumimoji="0" lang="fr" sz="2400" b="1" i="1" u="none" strike="noStrike" kern="0" cap="none" spc="0" normalizeH="0" baseline="0" noProof="0" dirty="0">
                <a:ln>
                  <a:noFill/>
                </a:ln>
                <a:solidFill>
                  <a:srgbClr val="000000"/>
                </a:solidFill>
                <a:effectLst/>
                <a:uLnTx/>
                <a:uFillTx/>
                <a:latin typeface="Calibri"/>
                <a:ea typeface="Calibri"/>
                <a:cs typeface="Arial"/>
                <a:sym typeface="Arial"/>
              </a:rPr>
              <a:t>ou </a:t>
            </a:r>
            <a:r>
              <a:rPr kumimoji="0" lang="fr" sz="2400" b="0" i="0" u="none" strike="noStrike" kern="0" cap="none" spc="0" normalizeH="0" baseline="0" noProof="0" dirty="0">
                <a:ln>
                  <a:noFill/>
                </a:ln>
                <a:solidFill>
                  <a:srgbClr val="000000"/>
                </a:solidFill>
                <a:effectLst/>
                <a:uLnTx/>
                <a:uFillTx/>
                <a:latin typeface="Calibri"/>
                <a:ea typeface="Calibri"/>
                <a:cs typeface="Arial"/>
                <a:sym typeface="Arial"/>
              </a:rPr>
              <a:t>poursuivre la planification/mise en œuvre de la transition polio</a:t>
            </a:r>
          </a:p>
          <a:p>
            <a:pPr marL="353695" marR="0" lvl="0" indent="-35369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Arial"/>
                <a:sym typeface="Arial"/>
              </a:rPr>
              <a:t>Financement des plans de transition chiffrés</a:t>
            </a:r>
            <a:endParaRPr kumimoji="0" lang="en-US" sz="2400" b="0" i="0" u="none" strike="noStrike" kern="0" cap="none" spc="0" normalizeH="0" baseline="0" noProof="0" dirty="0">
              <a:ln>
                <a:noFill/>
              </a:ln>
              <a:solidFill>
                <a:srgbClr val="000000"/>
              </a:solidFill>
              <a:effectLst/>
              <a:uLnTx/>
              <a:uFillTx/>
              <a:latin typeface="Arial"/>
              <a:ea typeface="Calibri"/>
              <a:cs typeface="Arial"/>
              <a:sym typeface="Arial"/>
            </a:endParaRPr>
          </a:p>
          <a:p>
            <a:pPr marL="353695" marR="0" lvl="0" indent="-35369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Arial"/>
                <a:sym typeface="Arial"/>
              </a:rPr>
              <a:t>Mobilisation des ressources</a:t>
            </a:r>
          </a:p>
          <a:p>
            <a:pPr marL="353695" marR="0" lvl="0" indent="-35369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 sz="2400" b="0" i="0" u="none" strike="noStrike" kern="0" cap="none" spc="0" normalizeH="0" baseline="0" noProof="0" dirty="0">
                <a:ln>
                  <a:noFill/>
                </a:ln>
                <a:solidFill>
                  <a:srgbClr val="000000"/>
                </a:solidFill>
                <a:effectLst/>
                <a:uLnTx/>
                <a:uFillTx/>
                <a:latin typeface="Calibri"/>
                <a:ea typeface="Calibri"/>
                <a:cs typeface="Arial"/>
                <a:sym typeface="Arial"/>
              </a:rPr>
              <a:t>Priorités concurrentes en matière de santé et de développement dans les pays</a:t>
            </a:r>
          </a:p>
          <a:p>
            <a:pPr marL="353695" indent="-353695">
              <a:spcBef>
                <a:spcPts val="0"/>
              </a:spcBef>
              <a:buClr>
                <a:srgbClr val="000000"/>
              </a:buClr>
              <a:defRPr/>
            </a:pPr>
            <a:r>
              <a:rPr kumimoji="0" lang="fr" sz="2400" b="0" i="0" u="none" strike="noStrike" kern="0" cap="none" spc="0" normalizeH="0" baseline="0" noProof="0" dirty="0">
                <a:ln>
                  <a:noFill/>
                </a:ln>
                <a:solidFill>
                  <a:srgbClr val="000000"/>
                </a:solidFill>
                <a:effectLst/>
                <a:uLnTx/>
                <a:uFillTx/>
                <a:latin typeface="Calibri"/>
                <a:cs typeface="Arial"/>
                <a:sym typeface="Arial"/>
              </a:rPr>
              <a:t>Responsabilité et appropriation de la transition polio</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353695" marR="0" lvl="0" indent="-35369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a:ea typeface="Calibri"/>
              <a:cs typeface="Arial"/>
              <a:sym typeface="Arial"/>
            </a:endParaRPr>
          </a:p>
          <a:p>
            <a:pPr marL="0" indent="0">
              <a:buNone/>
            </a:pPr>
            <a:endParaRPr lang="en-US" dirty="0"/>
          </a:p>
        </p:txBody>
      </p:sp>
      <p:sp>
        <p:nvSpPr>
          <p:cNvPr id="22" name="Text Placeholder 21">
            <a:extLst>
              <a:ext uri="{FF2B5EF4-FFF2-40B4-BE49-F238E27FC236}">
                <a16:creationId xmlns:a16="http://schemas.microsoft.com/office/drawing/2014/main" id="{B16C722B-7687-412F-AD31-2E085FB389D3}"/>
              </a:ext>
            </a:extLst>
          </p:cNvPr>
          <p:cNvSpPr>
            <a:spLocks noGrp="1"/>
          </p:cNvSpPr>
          <p:nvPr>
            <p:ph type="body" idx="13"/>
          </p:nvPr>
        </p:nvSpPr>
        <p:spPr>
          <a:xfrm>
            <a:off x="457199" y="985422"/>
            <a:ext cx="5486399" cy="550839"/>
          </a:xfrm>
        </p:spPr>
        <p:txBody>
          <a:bodyPr>
            <a:noAutofit/>
          </a:bodyPr>
          <a:lstStyle/>
          <a:p>
            <a:r>
              <a:rPr lang="fr" sz="3600" dirty="0"/>
              <a:t>Réalisations</a:t>
            </a:r>
          </a:p>
        </p:txBody>
      </p:sp>
      <p:sp>
        <p:nvSpPr>
          <p:cNvPr id="23" name="Text Placeholder 22">
            <a:extLst>
              <a:ext uri="{FF2B5EF4-FFF2-40B4-BE49-F238E27FC236}">
                <a16:creationId xmlns:a16="http://schemas.microsoft.com/office/drawing/2014/main" id="{8FDC44A8-8CF2-4584-A87B-8EDD9CFEFC00}"/>
              </a:ext>
            </a:extLst>
          </p:cNvPr>
          <p:cNvSpPr>
            <a:spLocks noGrp="1"/>
          </p:cNvSpPr>
          <p:nvPr>
            <p:ph type="body" idx="14"/>
          </p:nvPr>
        </p:nvSpPr>
        <p:spPr>
          <a:xfrm>
            <a:off x="6240689" y="994300"/>
            <a:ext cx="5494112" cy="550839"/>
          </a:xfrm>
        </p:spPr>
        <p:txBody>
          <a:bodyPr>
            <a:normAutofit fontScale="92500" lnSpcReduction="10000"/>
          </a:bodyPr>
          <a:lstStyle/>
          <a:p>
            <a:r>
              <a:rPr lang="fr" sz="3600" dirty="0"/>
              <a:t>Défis</a:t>
            </a:r>
          </a:p>
          <a:p>
            <a:endParaRPr lang="en-US" dirty="0"/>
          </a:p>
        </p:txBody>
      </p:sp>
    </p:spTree>
    <p:extLst>
      <p:ext uri="{BB962C8B-B14F-4D97-AF65-F5344CB8AC3E}">
        <p14:creationId xmlns:p14="http://schemas.microsoft.com/office/powerpoint/2010/main" val="239323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6"/>
          <p:cNvSpPr txBox="1">
            <a:spLocks noGrp="1"/>
          </p:cNvSpPr>
          <p:nvPr>
            <p:ph type="title"/>
          </p:nvPr>
        </p:nvSpPr>
        <p:spPr>
          <a:xfrm>
            <a:off x="427507" y="329310"/>
            <a:ext cx="11277600" cy="1071122"/>
          </a:xfrm>
          <a:prstGeom prst="rect">
            <a:avLst/>
          </a:prstGeom>
        </p:spPr>
        <p:txBody>
          <a:bodyPr vert="horz" lIns="91440" tIns="45720" rIns="91440" bIns="45720" rtlCol="0" anchor="t" anchorCtr="0">
            <a:noAutofit/>
          </a:bodyPr>
          <a:lstStyle/>
          <a:p>
            <a:pPr>
              <a:spcBef>
                <a:spcPct val="20000"/>
              </a:spcBef>
            </a:pPr>
            <a:r>
              <a:rPr lang="fr" sz="3600" b="1" dirty="0">
                <a:latin typeface="+mn-lt"/>
                <a:ea typeface="+mn-ea"/>
                <a:cs typeface="+mn-cs"/>
              </a:rPr>
              <a:t>Vision mondiale et plan d'action régional de transition polio après 2023</a:t>
            </a:r>
          </a:p>
        </p:txBody>
      </p:sp>
      <p:sp>
        <p:nvSpPr>
          <p:cNvPr id="375" name="Google Shape;375;p56"/>
          <p:cNvSpPr txBox="1">
            <a:spLocks noGrp="1"/>
          </p:cNvSpPr>
          <p:nvPr>
            <p:ph type="body" idx="2"/>
          </p:nvPr>
        </p:nvSpPr>
        <p:spPr>
          <a:xfrm>
            <a:off x="6989684" y="1300678"/>
            <a:ext cx="5146626" cy="4412181"/>
          </a:xfrm>
          <a:prstGeom prst="rect">
            <a:avLst/>
          </a:prstGeom>
        </p:spPr>
        <p:txBody>
          <a:bodyPr spcFirstLastPara="1" wrap="square" lIns="182867" tIns="182867" rIns="182867" bIns="182867" anchor="t" anchorCtr="0">
            <a:noAutofit/>
          </a:bodyPr>
          <a:lstStyle/>
          <a:p>
            <a:pPr marL="285750" indent="-285750">
              <a:spcBef>
                <a:spcPts val="0"/>
              </a:spcBef>
              <a:buFont typeface="Wingdings" panose="05000000000000000000" pitchFamily="2" charset="2"/>
              <a:buChar char="q"/>
            </a:pPr>
            <a:r>
              <a:rPr lang="fr" sz="1600" dirty="0">
                <a:latin typeface="+mn-lt"/>
              </a:rPr>
              <a:t>Le Plan d’action stratégique sur la transition polio arrive à son terme en 2023.</a:t>
            </a:r>
          </a:p>
          <a:p>
            <a:pPr marL="285750" indent="-285750">
              <a:spcBef>
                <a:spcPts val="0"/>
              </a:spcBef>
              <a:buFont typeface="Wingdings" panose="05000000000000000000" pitchFamily="2" charset="2"/>
              <a:buChar char="q"/>
            </a:pPr>
            <a:r>
              <a:rPr lang="fr" sz="1600" dirty="0">
                <a:latin typeface="+mn-lt"/>
              </a:rPr>
              <a:t>L’évaluation à mi-parcours appelle à une approche renouvelée avec </a:t>
            </a:r>
            <a:r>
              <a:rPr lang="fr" sz="1600" b="1" dirty="0">
                <a:latin typeface="+mn-lt"/>
              </a:rPr>
              <a:t>des plans d’action régionaux guidés par une vision globale </a:t>
            </a:r>
            <a:r>
              <a:rPr lang="fr" sz="1600" dirty="0">
                <a:latin typeface="+mn-lt"/>
              </a:rPr>
              <a:t>et ajustés pour s’adapter au contexte régional dans lequel ils doivent fonctionner.</a:t>
            </a:r>
            <a:endParaRPr sz="1600" dirty="0">
              <a:latin typeface="+mn-lt"/>
            </a:endParaRPr>
          </a:p>
          <a:p>
            <a:pPr marL="285750" indent="-285750">
              <a:buFont typeface="Wingdings" panose="05000000000000000000" pitchFamily="2" charset="2"/>
              <a:buChar char="q"/>
            </a:pPr>
            <a:r>
              <a:rPr lang="fr" sz="1600" dirty="0">
                <a:latin typeface="+mn-lt"/>
              </a:rPr>
              <a:t>Trois résultats interdépendants :</a:t>
            </a:r>
            <a:endParaRPr sz="1600" dirty="0">
              <a:latin typeface="+mn-lt"/>
            </a:endParaRPr>
          </a:p>
          <a:p>
            <a:pPr indent="-391150">
              <a:spcBef>
                <a:spcPts val="0"/>
              </a:spcBef>
              <a:buSzPct val="100000"/>
              <a:buChar char="-"/>
            </a:pPr>
            <a:r>
              <a:rPr lang="fr" sz="1600" dirty="0">
                <a:latin typeface="+mn-lt"/>
              </a:rPr>
              <a:t>Une vision globale pour la transition polio</a:t>
            </a:r>
            <a:endParaRPr sz="1600" dirty="0">
              <a:latin typeface="+mn-lt"/>
            </a:endParaRPr>
          </a:p>
          <a:p>
            <a:pPr indent="-391150">
              <a:spcBef>
                <a:spcPts val="0"/>
              </a:spcBef>
              <a:buSzPct val="100000"/>
              <a:buChar char="-"/>
            </a:pPr>
            <a:r>
              <a:rPr lang="fr" sz="1600" b="1" dirty="0">
                <a:latin typeface="+mn-lt"/>
              </a:rPr>
              <a:t>Plans d'action régionaux pour AFR </a:t>
            </a:r>
            <a:r>
              <a:rPr lang="fr" sz="1600" dirty="0">
                <a:latin typeface="+mn-lt"/>
              </a:rPr>
              <a:t>, EMR et SEAR</a:t>
            </a:r>
            <a:endParaRPr sz="1600" dirty="0">
              <a:latin typeface="+mn-lt"/>
            </a:endParaRPr>
          </a:p>
          <a:p>
            <a:pPr indent="-391150">
              <a:spcBef>
                <a:spcPts val="0"/>
              </a:spcBef>
              <a:buSzPct val="100000"/>
              <a:buChar char="-"/>
            </a:pPr>
            <a:r>
              <a:rPr lang="fr" sz="1600" dirty="0">
                <a:latin typeface="+mn-lt"/>
              </a:rPr>
              <a:t>Un cadre de suivi et évaluation révisé</a:t>
            </a:r>
          </a:p>
          <a:p>
            <a:pPr marL="218435" indent="0">
              <a:spcBef>
                <a:spcPts val="0"/>
              </a:spcBef>
              <a:buSzPct val="100000"/>
            </a:pPr>
            <a:endParaRPr sz="1600" dirty="0">
              <a:latin typeface="+mn-lt"/>
            </a:endParaRPr>
          </a:p>
          <a:p>
            <a:pPr marL="285750" indent="-285750">
              <a:spcBef>
                <a:spcPts val="0"/>
              </a:spcBef>
              <a:buFont typeface="Wingdings" panose="05000000000000000000" pitchFamily="2" charset="2"/>
              <a:buChar char="q"/>
            </a:pPr>
            <a:r>
              <a:rPr lang="fr" sz="1600" dirty="0">
                <a:latin typeface="+mn-lt"/>
              </a:rPr>
              <a:t>Le processus d’élaboration de ces trois résultats devrait viser à :</a:t>
            </a:r>
            <a:endParaRPr sz="1600" dirty="0">
              <a:latin typeface="+mn-lt"/>
            </a:endParaRPr>
          </a:p>
          <a:p>
            <a:pPr indent="-391150">
              <a:spcBef>
                <a:spcPts val="0"/>
              </a:spcBef>
              <a:buSzPct val="100000"/>
              <a:buChar char="-"/>
            </a:pPr>
            <a:r>
              <a:rPr lang="fr" sz="1600" dirty="0">
                <a:latin typeface="+mn-lt"/>
              </a:rPr>
              <a:t>Un haut degré de consensus</a:t>
            </a:r>
            <a:endParaRPr sz="1600" dirty="0">
              <a:latin typeface="+mn-lt"/>
            </a:endParaRPr>
          </a:p>
          <a:p>
            <a:pPr indent="-391150">
              <a:spcBef>
                <a:spcPts val="0"/>
              </a:spcBef>
              <a:buSzPct val="100000"/>
              <a:buChar char="-"/>
            </a:pPr>
            <a:r>
              <a:rPr lang="fr" sz="1600" dirty="0">
                <a:latin typeface="+mn-lt"/>
              </a:rPr>
              <a:t>Un engagement renouvelé des parties prenantes</a:t>
            </a:r>
            <a:endParaRPr sz="1600" dirty="0">
              <a:latin typeface="+mn-lt"/>
            </a:endParaRPr>
          </a:p>
          <a:p>
            <a:pPr indent="-391150">
              <a:spcBef>
                <a:spcPts val="0"/>
              </a:spcBef>
              <a:buSzPct val="100000"/>
              <a:buChar char="-"/>
            </a:pPr>
            <a:r>
              <a:rPr lang="fr" sz="1600" dirty="0">
                <a:latin typeface="+mn-lt"/>
              </a:rPr>
              <a:t>Trois produits cohérents et alignés</a:t>
            </a:r>
            <a:endParaRPr sz="1600" dirty="0">
              <a:latin typeface="+mn-lt"/>
            </a:endParaRPr>
          </a:p>
        </p:txBody>
      </p:sp>
      <p:sp>
        <p:nvSpPr>
          <p:cNvPr id="376" name="Google Shape;376;p56"/>
          <p:cNvSpPr/>
          <p:nvPr/>
        </p:nvSpPr>
        <p:spPr>
          <a:xfrm>
            <a:off x="495844" y="1394021"/>
            <a:ext cx="6387761" cy="4063804"/>
          </a:xfrm>
          <a:prstGeom prst="rect">
            <a:avLst/>
          </a:prstGeom>
          <a:solidFill>
            <a:srgbClr val="DDEFF9"/>
          </a:solidFill>
          <a:ln>
            <a:solidFill>
              <a:schemeClr val="bg1">
                <a:lumMod val="75000"/>
              </a:schemeClr>
            </a:solid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2" name="Google Shape;376;p56">
            <a:extLst>
              <a:ext uri="{FF2B5EF4-FFF2-40B4-BE49-F238E27FC236}">
                <a16:creationId xmlns:a16="http://schemas.microsoft.com/office/drawing/2014/main" id="{0741D9D5-FA42-49B6-A969-A8B132B6572D}"/>
              </a:ext>
            </a:extLst>
          </p:cNvPr>
          <p:cNvSpPr/>
          <p:nvPr/>
        </p:nvSpPr>
        <p:spPr>
          <a:xfrm>
            <a:off x="427507" y="1447028"/>
            <a:ext cx="6387761" cy="3963943"/>
          </a:xfrm>
          <a:prstGeom prst="rect">
            <a:avLst/>
          </a:prstGeom>
          <a:solidFill>
            <a:schemeClr val="bg1">
              <a:lumMod val="85000"/>
            </a:schemeClr>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77" name="Google Shape;377;p56"/>
          <p:cNvSpPr/>
          <p:nvPr/>
        </p:nvSpPr>
        <p:spPr>
          <a:xfrm>
            <a:off x="2807427" y="3506769"/>
            <a:ext cx="1581600" cy="608400"/>
          </a:xfrm>
          <a:prstGeom prst="homePlate">
            <a:avLst>
              <a:gd name="adj" fmla="val 50000"/>
            </a:avLst>
          </a:prstGeom>
          <a:solidFill>
            <a:srgbClr val="464646"/>
          </a:solidFill>
          <a:ln>
            <a:noFill/>
          </a:ln>
        </p:spPr>
        <p:txBody>
          <a:bodyPr spcFirstLastPara="1" wrap="square" lIns="4800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fr" sz="1200" b="1" i="0" u="none" strike="noStrike" kern="1200" cap="none" spc="0" normalizeH="0" baseline="0" noProof="0" dirty="0">
                <a:ln>
                  <a:noFill/>
                </a:ln>
                <a:solidFill>
                  <a:srgbClr val="FFFFFF"/>
                </a:solidFill>
                <a:effectLst/>
                <a:uLnTx/>
                <a:uFillTx/>
                <a:latin typeface="Arial"/>
                <a:ea typeface="Arial"/>
                <a:cs typeface="Arial"/>
                <a:sym typeface="Arial"/>
              </a:rPr>
              <a:t>Évaluation à mi-parcours</a:t>
            </a:r>
            <a:endParaRPr kumimoji="0" sz="1200" b="1"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378" name="Google Shape;378;p56"/>
          <p:cNvPicPr preferRelativeResize="0"/>
          <p:nvPr/>
        </p:nvPicPr>
        <p:blipFill rotWithShape="1">
          <a:blip r:embed="rId3">
            <a:alphaModFix/>
          </a:blip>
          <a:srcRect/>
          <a:stretch/>
        </p:blipFill>
        <p:spPr>
          <a:xfrm rot="281586">
            <a:off x="616771" y="1928403"/>
            <a:ext cx="2446414" cy="2712156"/>
          </a:xfrm>
          <a:prstGeom prst="rect">
            <a:avLst/>
          </a:prstGeom>
          <a:noFill/>
          <a:ln>
            <a:solidFill>
              <a:schemeClr val="bg1">
                <a:lumMod val="95000"/>
              </a:schemeClr>
            </a:solidFill>
          </a:ln>
          <a:effectLst>
            <a:outerShdw blurRad="57150" dist="19050" dir="5400000" algn="bl" rotWithShape="0">
              <a:srgbClr val="000000">
                <a:alpha val="49800"/>
              </a:srgbClr>
            </a:outerShdw>
          </a:effectLst>
        </p:spPr>
      </p:pic>
      <p:sp>
        <p:nvSpPr>
          <p:cNvPr id="379" name="Google Shape;379;p56"/>
          <p:cNvSpPr txBox="1"/>
          <p:nvPr/>
        </p:nvSpPr>
        <p:spPr>
          <a:xfrm>
            <a:off x="1184464" y="5069554"/>
            <a:ext cx="12772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 sz="1600" b="1" i="0" u="none" strike="noStrike" kern="1200" cap="none" spc="0" normalizeH="0" baseline="0" noProof="0">
                <a:ln>
                  <a:noFill/>
                </a:ln>
                <a:solidFill>
                  <a:srgbClr val="000000"/>
                </a:solidFill>
                <a:effectLst/>
                <a:uLnTx/>
                <a:uFillTx/>
                <a:latin typeface="Arial"/>
                <a:ea typeface="Arial"/>
                <a:cs typeface="Arial"/>
                <a:sym typeface="Arial"/>
              </a:rPr>
              <a:t>2018 – 2023</a:t>
            </a:r>
            <a:endParaRPr kumimoji="0" sz="16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80" name="Google Shape;380;p56"/>
          <p:cNvSpPr txBox="1"/>
          <p:nvPr/>
        </p:nvSpPr>
        <p:spPr>
          <a:xfrm>
            <a:off x="4809239" y="5046975"/>
            <a:ext cx="1277200" cy="2051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 sz="1333" b="1" i="0" u="none" strike="noStrike" kern="1200" cap="none" spc="0" normalizeH="0" baseline="0" noProof="0">
                <a:ln>
                  <a:noFill/>
                </a:ln>
                <a:solidFill>
                  <a:srgbClr val="000000"/>
                </a:solidFill>
                <a:effectLst/>
                <a:uLnTx/>
                <a:uFillTx/>
                <a:latin typeface="Arial"/>
                <a:ea typeface="Arial"/>
                <a:cs typeface="Arial"/>
                <a:sym typeface="Arial"/>
              </a:rPr>
              <a:t>2024</a:t>
            </a:r>
            <a:endParaRPr kumimoji="0" sz="1333"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81" name="Google Shape;381;p56"/>
          <p:cNvSpPr/>
          <p:nvPr/>
        </p:nvSpPr>
        <p:spPr>
          <a:xfrm>
            <a:off x="4108468" y="2419574"/>
            <a:ext cx="2706800" cy="2374400"/>
          </a:xfrm>
          <a:prstGeom prst="rect">
            <a:avLst/>
          </a:prstGeom>
          <a:solidFill>
            <a:srgbClr val="FFFFFF"/>
          </a:solidFill>
          <a:ln>
            <a:solidFill>
              <a:schemeClr val="tx1">
                <a:lumMod val="85000"/>
                <a:lumOff val="15000"/>
              </a:schemeClr>
            </a:solid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82" name="Google Shape;382;p56"/>
          <p:cNvSpPr/>
          <p:nvPr/>
        </p:nvSpPr>
        <p:spPr>
          <a:xfrm rot="5400000">
            <a:off x="1585147" y="3898865"/>
            <a:ext cx="69600" cy="1893600"/>
          </a:xfrm>
          <a:prstGeom prst="rightBracket">
            <a:avLst>
              <a:gd name="adj" fmla="val 0"/>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383" name="Google Shape;383;p56"/>
          <p:cNvGrpSpPr/>
          <p:nvPr/>
        </p:nvGrpSpPr>
        <p:grpSpPr>
          <a:xfrm>
            <a:off x="4310847" y="2605192"/>
            <a:ext cx="2302216" cy="2016819"/>
            <a:chOff x="4014979" y="6101856"/>
            <a:chExt cx="2438100" cy="2083777"/>
          </a:xfrm>
        </p:grpSpPr>
        <p:sp>
          <p:nvSpPr>
            <p:cNvPr id="384" name="Google Shape;384;p56"/>
            <p:cNvSpPr/>
            <p:nvPr/>
          </p:nvSpPr>
          <p:spPr>
            <a:xfrm>
              <a:off x="4014979" y="6101856"/>
              <a:ext cx="2438100" cy="646200"/>
            </a:xfrm>
            <a:prstGeom prst="rect">
              <a:avLst/>
            </a:prstGeom>
            <a:solidFill>
              <a:srgbClr val="D04A02"/>
            </a:solidFill>
            <a:ln w="9525" cap="flat" cmpd="sng">
              <a:solidFill>
                <a:srgbClr val="D04A0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 sz="1333" b="1" i="0" u="none" strike="noStrike" kern="1200" cap="none" spc="0" normalizeH="0" baseline="0" noProof="0">
                  <a:ln>
                    <a:noFill/>
                  </a:ln>
                  <a:solidFill>
                    <a:srgbClr val="FFFFFF"/>
                  </a:solidFill>
                  <a:effectLst/>
                  <a:uLnTx/>
                  <a:uFillTx/>
                  <a:latin typeface="Arial"/>
                  <a:ea typeface="Arial"/>
                  <a:cs typeface="Arial"/>
                  <a:sym typeface="Arial"/>
                </a:rPr>
                <a:t>Vision globale</a:t>
              </a:r>
              <a:endParaRPr kumimoji="0" sz="1333"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85" name="Google Shape;385;p56"/>
            <p:cNvSpPr/>
            <p:nvPr/>
          </p:nvSpPr>
          <p:spPr>
            <a:xfrm>
              <a:off x="4014979" y="7539433"/>
              <a:ext cx="2438100" cy="646200"/>
            </a:xfrm>
            <a:prstGeom prst="rect">
              <a:avLst/>
            </a:prstGeom>
            <a:solidFill>
              <a:srgbClr val="DB536A"/>
            </a:solidFill>
            <a:ln w="9525" cap="flat" cmpd="sng">
              <a:solidFill>
                <a:srgbClr val="DB53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 sz="1333" b="1" i="0" u="none" strike="noStrike" kern="1200" cap="none" spc="0" normalizeH="0" baseline="0" noProof="0" dirty="0">
                  <a:ln>
                    <a:noFill/>
                  </a:ln>
                  <a:solidFill>
                    <a:srgbClr val="FFFFFF"/>
                  </a:solidFill>
                  <a:effectLst/>
                  <a:uLnTx/>
                  <a:uFillTx/>
                  <a:latin typeface="Arial"/>
                  <a:ea typeface="Arial"/>
                  <a:cs typeface="Arial"/>
                  <a:sym typeface="Arial"/>
                </a:rPr>
                <a:t>Cadre de suivi et évaluation révisé</a:t>
              </a:r>
              <a:endParaRPr kumimoji="0" sz="1333"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86" name="Google Shape;386;p56"/>
            <p:cNvSpPr/>
            <p:nvPr/>
          </p:nvSpPr>
          <p:spPr>
            <a:xfrm>
              <a:off x="4014979" y="6820644"/>
              <a:ext cx="2437200" cy="323100"/>
            </a:xfrm>
            <a:prstGeom prst="rect">
              <a:avLst/>
            </a:prstGeom>
            <a:solidFill>
              <a:srgbClr val="EB8C00"/>
            </a:solidFill>
            <a:ln w="9525" cap="flat" cmpd="sng">
              <a:solidFill>
                <a:srgbClr val="EB8C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 sz="1333" b="1" i="0" u="none" strike="noStrike" kern="1200" cap="none" spc="0" normalizeH="0" baseline="0" noProof="0">
                  <a:ln>
                    <a:noFill/>
                  </a:ln>
                  <a:solidFill>
                    <a:srgbClr val="FFFFFF"/>
                  </a:solidFill>
                  <a:effectLst/>
                  <a:uLnTx/>
                  <a:uFillTx/>
                  <a:latin typeface="Arial"/>
                  <a:ea typeface="Arial"/>
                  <a:cs typeface="Arial"/>
                  <a:sym typeface="Arial"/>
                </a:rPr>
                <a:t>Plans d'action régionaux</a:t>
              </a:r>
              <a:endParaRPr kumimoji="0" sz="1333"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87" name="Google Shape;387;p56"/>
            <p:cNvSpPr/>
            <p:nvPr/>
          </p:nvSpPr>
          <p:spPr>
            <a:xfrm>
              <a:off x="4015779" y="7143742"/>
              <a:ext cx="812400" cy="323100"/>
            </a:xfrm>
            <a:prstGeom prst="rect">
              <a:avLst/>
            </a:prstGeom>
            <a:solidFill>
              <a:srgbClr val="FEE8C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 sz="1333" b="1" i="0" u="none" strike="noStrike" kern="1200" cap="none" spc="0" normalizeH="0" baseline="0" noProof="0">
                  <a:ln>
                    <a:noFill/>
                  </a:ln>
                  <a:solidFill>
                    <a:srgbClr val="000000"/>
                  </a:solidFill>
                  <a:effectLst/>
                  <a:uLnTx/>
                  <a:uFillTx/>
                  <a:latin typeface="Arial"/>
                  <a:ea typeface="Arial"/>
                  <a:cs typeface="Arial"/>
                  <a:sym typeface="Arial"/>
                </a:rPr>
                <a:t>AFR</a:t>
              </a:r>
              <a:endParaRPr kumimoji="0" sz="1333"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88" name="Google Shape;388;p56"/>
            <p:cNvSpPr/>
            <p:nvPr/>
          </p:nvSpPr>
          <p:spPr>
            <a:xfrm>
              <a:off x="4828179" y="7143742"/>
              <a:ext cx="812400" cy="323100"/>
            </a:xfrm>
            <a:prstGeom prst="rect">
              <a:avLst/>
            </a:prstGeom>
            <a:solidFill>
              <a:srgbClr val="FEE8C8"/>
            </a:solidFill>
            <a:ln>
              <a:noFill/>
            </a:ln>
          </p:spPr>
          <p:txBody>
            <a:bodyPr spcFirstLastPara="1" wrap="square" lIns="121900" tIns="121900" rIns="121900" bIns="121900" anchor="ctr" anchorCtr="0">
              <a:noAutofit/>
            </a:bodyPr>
            <a:lstStyle/>
            <a:p>
              <a:pPr lvl="0" algn="ctr">
                <a:buClr>
                  <a:srgbClr val="000000"/>
                </a:buClr>
                <a:buSzPts val="1000"/>
                <a:defRPr/>
              </a:pPr>
              <a:r>
                <a:rPr lang="fr" sz="1333" b="1" dirty="0">
                  <a:solidFill>
                    <a:srgbClr val="000000"/>
                  </a:solidFill>
                  <a:latin typeface="Arial"/>
                  <a:ea typeface="Arial"/>
                  <a:cs typeface="Arial"/>
                  <a:sym typeface="Arial"/>
                </a:rPr>
                <a:t>EMR</a:t>
              </a:r>
              <a:endParaRPr kumimoji="0" sz="1333"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89" name="Google Shape;389;p56"/>
            <p:cNvSpPr/>
            <p:nvPr/>
          </p:nvSpPr>
          <p:spPr>
            <a:xfrm>
              <a:off x="5640579" y="7143742"/>
              <a:ext cx="812400" cy="323100"/>
            </a:xfrm>
            <a:prstGeom prst="rect">
              <a:avLst/>
            </a:prstGeom>
            <a:solidFill>
              <a:srgbClr val="FEE8C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fr-FR" sz="1333" b="1" i="0" u="none" strike="noStrike" kern="1200" cap="none" spc="0" normalizeH="0" baseline="0" noProof="0" dirty="0">
                  <a:ln>
                    <a:noFill/>
                  </a:ln>
                  <a:solidFill>
                    <a:srgbClr val="000000"/>
                  </a:solidFill>
                  <a:effectLst/>
                  <a:uLnTx/>
                  <a:uFillTx/>
                  <a:latin typeface="Arial"/>
                  <a:ea typeface="Arial"/>
                  <a:cs typeface="Arial"/>
                  <a:sym typeface="Arial"/>
                </a:rPr>
                <a:t>SEAR</a:t>
              </a:r>
              <a:endParaRPr kumimoji="0" sz="1333"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90" name="Google Shape;390;p56"/>
            <p:cNvSpPr/>
            <p:nvPr/>
          </p:nvSpPr>
          <p:spPr>
            <a:xfrm>
              <a:off x="4015779" y="7143742"/>
              <a:ext cx="2437200" cy="323100"/>
            </a:xfrm>
            <a:prstGeom prst="rect">
              <a:avLst/>
            </a:prstGeom>
            <a:noFill/>
            <a:ln w="9525" cap="flat" cmpd="sng">
              <a:solidFill>
                <a:srgbClr val="EB8C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endParaRPr kumimoji="0" sz="1333" b="1"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391" name="Google Shape;391;p56"/>
          <p:cNvSpPr/>
          <p:nvPr/>
        </p:nvSpPr>
        <p:spPr>
          <a:xfrm rot="5400000">
            <a:off x="5412905" y="3604135"/>
            <a:ext cx="69600" cy="2679200"/>
          </a:xfrm>
          <a:prstGeom prst="rightBracket">
            <a:avLst>
              <a:gd name="adj" fmla="val 0"/>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755E8D-0A8C-BCCF-13EC-975A559BC03B}"/>
              </a:ext>
            </a:extLst>
          </p:cNvPr>
          <p:cNvSpPr>
            <a:spLocks noGrp="1"/>
          </p:cNvSpPr>
          <p:nvPr>
            <p:ph type="title"/>
          </p:nvPr>
        </p:nvSpPr>
        <p:spPr>
          <a:xfrm>
            <a:off x="838200" y="167613"/>
            <a:ext cx="10515600" cy="709863"/>
          </a:xfrm>
        </p:spPr>
        <p:txBody>
          <a:bodyPr/>
          <a:lstStyle/>
          <a:p>
            <a:pPr>
              <a:spcBef>
                <a:spcPts val="1000"/>
              </a:spcBef>
            </a:pPr>
            <a:r>
              <a:rPr lang="fr" sz="3600" b="1" dirty="0">
                <a:solidFill>
                  <a:srgbClr val="00205C"/>
                </a:solidFill>
                <a:latin typeface="+mn-lt"/>
                <a:ea typeface="+mn-ea"/>
                <a:cs typeface="+mn-cs"/>
              </a:rPr>
              <a:t>FINANCEMENT</a:t>
            </a:r>
            <a:endParaRPr lang="en-US" sz="3600" b="1" dirty="0">
              <a:solidFill>
                <a:srgbClr val="00205C"/>
              </a:solidFill>
              <a:latin typeface="+mn-lt"/>
              <a:ea typeface="+mn-ea"/>
              <a:cs typeface="+mn-cs"/>
            </a:endParaRPr>
          </a:p>
        </p:txBody>
      </p:sp>
      <p:sp>
        <p:nvSpPr>
          <p:cNvPr id="7" name="Content Placeholder 6">
            <a:extLst>
              <a:ext uri="{FF2B5EF4-FFF2-40B4-BE49-F238E27FC236}">
                <a16:creationId xmlns:a16="http://schemas.microsoft.com/office/drawing/2014/main" id="{4CD3C574-FBF6-B80D-7596-9324E2B96E68}"/>
              </a:ext>
            </a:extLst>
          </p:cNvPr>
          <p:cNvSpPr>
            <a:spLocks noGrp="1"/>
          </p:cNvSpPr>
          <p:nvPr>
            <p:ph sz="half" idx="1"/>
          </p:nvPr>
        </p:nvSpPr>
        <p:spPr>
          <a:xfrm>
            <a:off x="256235" y="918571"/>
            <a:ext cx="5279274" cy="4852183"/>
          </a:xfrm>
        </p:spPr>
        <p:txBody>
          <a:bodyPr>
            <a:normAutofit/>
          </a:bodyPr>
          <a:lstStyle/>
          <a:p>
            <a:pPr marL="353695" indent="-353695"/>
            <a:r>
              <a:rPr lang="fr" sz="2400" dirty="0">
                <a:solidFill>
                  <a:schemeClr val="tx1"/>
                </a:solidFill>
                <a:latin typeface="Calibri"/>
                <a:ea typeface="Calibri"/>
              </a:rPr>
              <a:t>Aucun financement dédié à la transition polio au cours de cet exercice biennal pour 37 pays en transition</a:t>
            </a:r>
          </a:p>
          <a:p>
            <a:pPr marL="353695" indent="-353695"/>
            <a:r>
              <a:rPr lang="fr" sz="2400" dirty="0">
                <a:solidFill>
                  <a:schemeClr val="tx1"/>
                </a:solidFill>
                <a:latin typeface="Calibri"/>
                <a:ea typeface="Calibri"/>
              </a:rPr>
              <a:t>Le Bureau pays devra utiliser un financement flexible pour les fonctions essentielles de lutte contre la polio</a:t>
            </a:r>
          </a:p>
          <a:p>
            <a:pPr marL="353695" indent="-353695"/>
            <a:r>
              <a:rPr lang="fr" sz="2400" dirty="0">
                <a:solidFill>
                  <a:schemeClr val="tx1"/>
                </a:solidFill>
                <a:latin typeface="Calibri"/>
                <a:ea typeface="Calibri"/>
              </a:rPr>
              <a:t>La nouvelle stratégie met un accent fort sur la mobilisation des ressources</a:t>
            </a:r>
          </a:p>
          <a:p>
            <a:pPr marL="353695" indent="-353695"/>
            <a:r>
              <a:rPr lang="fr" sz="2400" dirty="0">
                <a:solidFill>
                  <a:schemeClr val="tx1"/>
                </a:solidFill>
                <a:latin typeface="Calibri"/>
                <a:ea typeface="Calibri"/>
              </a:rPr>
              <a:t>Plaidoyer et communication</a:t>
            </a:r>
          </a:p>
          <a:p>
            <a:pPr marL="353695" indent="-353695"/>
            <a:r>
              <a:rPr lang="fr" sz="2400" dirty="0">
                <a:solidFill>
                  <a:schemeClr val="tx1"/>
                </a:solidFill>
                <a:latin typeface="Calibri"/>
                <a:ea typeface="Calibri"/>
              </a:rPr>
              <a:t>Sources de financement potentielles: financement national, GAVI, fonds de lutte contre la pandémie</a:t>
            </a:r>
          </a:p>
          <a:p>
            <a:pPr marL="0" indent="0">
              <a:buNone/>
            </a:pPr>
            <a:endParaRPr lang="en-US" sz="2600" dirty="0">
              <a:solidFill>
                <a:schemeClr val="tx1"/>
              </a:solidFill>
              <a:latin typeface="Calibri"/>
              <a:ea typeface="Calibri"/>
            </a:endParaRPr>
          </a:p>
          <a:p>
            <a:pPr marL="353695" indent="-353695"/>
            <a:endParaRPr lang="en-US" dirty="0">
              <a:ea typeface="Calibri" panose="020F0502020204030204" pitchFamily="34" charset="0"/>
            </a:endParaRPr>
          </a:p>
          <a:p>
            <a:pPr marL="353695" indent="-353695"/>
            <a:endParaRPr lang="en-US" dirty="0">
              <a:ea typeface="Calibri" panose="020F0502020204030204" pitchFamily="34" charset="0"/>
            </a:endParaRPr>
          </a:p>
          <a:p>
            <a:pPr marL="353695" indent="-353695"/>
            <a:endParaRPr lang="en-US" dirty="0">
              <a:ea typeface="Calibri" panose="020F0502020204030204" pitchFamily="34" charset="0"/>
            </a:endParaRPr>
          </a:p>
        </p:txBody>
      </p:sp>
      <p:pic>
        <p:nvPicPr>
          <p:cNvPr id="9" name="Content Placeholder 8">
            <a:extLst>
              <a:ext uri="{FF2B5EF4-FFF2-40B4-BE49-F238E27FC236}">
                <a16:creationId xmlns:a16="http://schemas.microsoft.com/office/drawing/2014/main" id="{24AE7874-5204-2AAD-816C-D7B2849502B4}"/>
              </a:ext>
            </a:extLst>
          </p:cNvPr>
          <p:cNvPicPr>
            <a:picLocks noGrp="1" noChangeAspect="1"/>
          </p:cNvPicPr>
          <p:nvPr>
            <p:ph sz="half" idx="2"/>
          </p:nvPr>
        </p:nvPicPr>
        <p:blipFill rotWithShape="1">
          <a:blip r:embed="rId2"/>
          <a:srcRect l="1119" t="1244" r="1306" b="11135"/>
          <a:stretch/>
        </p:blipFill>
        <p:spPr>
          <a:xfrm>
            <a:off x="5691297" y="1128341"/>
            <a:ext cx="6330657" cy="4852183"/>
          </a:xfrm>
          <a:prstGeom prst="rect">
            <a:avLst/>
          </a:prstGeom>
          <a:ln>
            <a:noFill/>
          </a:ln>
          <a:effectLst>
            <a:outerShdw blurRad="190500" algn="tl" rotWithShape="0">
              <a:srgbClr val="000000">
                <a:alpha val="70000"/>
              </a:srgbClr>
            </a:outerShdw>
          </a:effectLst>
        </p:spPr>
      </p:pic>
      <p:cxnSp>
        <p:nvCxnSpPr>
          <p:cNvPr id="10" name="Straight Arrow Connector 9">
            <a:extLst>
              <a:ext uri="{FF2B5EF4-FFF2-40B4-BE49-F238E27FC236}">
                <a16:creationId xmlns:a16="http://schemas.microsoft.com/office/drawing/2014/main" id="{F888C4A8-1D99-DC5A-6554-B000511D0A41}"/>
              </a:ext>
            </a:extLst>
          </p:cNvPr>
          <p:cNvCxnSpPr>
            <a:cxnSpLocks/>
          </p:cNvCxnSpPr>
          <p:nvPr/>
        </p:nvCxnSpPr>
        <p:spPr>
          <a:xfrm>
            <a:off x="7669059" y="2050080"/>
            <a:ext cx="3303741" cy="179245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54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85BCFB-41A3-DCF3-DAD4-58A969FD6000}"/>
              </a:ext>
            </a:extLst>
          </p:cNvPr>
          <p:cNvSpPr>
            <a:spLocks noGrp="1"/>
          </p:cNvSpPr>
          <p:nvPr>
            <p:ph type="title"/>
          </p:nvPr>
        </p:nvSpPr>
        <p:spPr/>
        <p:txBody>
          <a:bodyPr/>
          <a:lstStyle/>
          <a:p>
            <a:r>
              <a:rPr lang="fr-FR" sz="4000" dirty="0"/>
              <a:t>Processus d'élaboration du plan stratégique régional</a:t>
            </a:r>
            <a:endParaRPr lang="en-US" sz="4000" dirty="0"/>
          </a:p>
        </p:txBody>
      </p:sp>
      <p:graphicFrame>
        <p:nvGraphicFramePr>
          <p:cNvPr id="4" name="Content Placeholder 3">
            <a:extLst>
              <a:ext uri="{FF2B5EF4-FFF2-40B4-BE49-F238E27FC236}">
                <a16:creationId xmlns:a16="http://schemas.microsoft.com/office/drawing/2014/main" id="{519C733A-399C-4F43-BF49-681066B341F3}"/>
              </a:ext>
            </a:extLst>
          </p:cNvPr>
          <p:cNvGraphicFramePr>
            <a:graphicFrameLocks noGrp="1"/>
          </p:cNvGraphicFramePr>
          <p:nvPr>
            <p:ph sz="half" idx="2"/>
          </p:nvPr>
        </p:nvGraphicFramePr>
        <p:xfrm>
          <a:off x="1287262" y="1091953"/>
          <a:ext cx="9492849" cy="5078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811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pic>
        <p:nvPicPr>
          <p:cNvPr id="4" name="Picture 3" descr="A diagram with text and numbers&#10;&#10;Description automatically generated with medium confidence">
            <a:extLst>
              <a:ext uri="{FF2B5EF4-FFF2-40B4-BE49-F238E27FC236}">
                <a16:creationId xmlns:a16="http://schemas.microsoft.com/office/drawing/2014/main" id="{3A640BF6-8C15-42CC-B826-978BDE53D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283" y="610176"/>
            <a:ext cx="5229453" cy="5818325"/>
          </a:xfrm>
          <a:prstGeom prst="rect">
            <a:avLst/>
          </a:prstGeom>
        </p:spPr>
      </p:pic>
      <p:sp>
        <p:nvSpPr>
          <p:cNvPr id="1935" name="Google Shape;1935;p49"/>
          <p:cNvSpPr txBox="1">
            <a:spLocks noGrp="1"/>
          </p:cNvSpPr>
          <p:nvPr>
            <p:ph type="title"/>
          </p:nvPr>
        </p:nvSpPr>
        <p:spPr>
          <a:xfrm>
            <a:off x="117566" y="44625"/>
            <a:ext cx="11978640" cy="687210"/>
          </a:xfrm>
          <a:prstGeom prst="rect">
            <a:avLst/>
          </a:prstGeom>
          <a:noFill/>
          <a:ln>
            <a:noFill/>
          </a:ln>
        </p:spPr>
        <p:txBody>
          <a:bodyPr spcFirstLastPara="1" wrap="square" lIns="0" tIns="0" rIns="0" bIns="0" anchor="t" anchorCtr="0">
            <a:normAutofit/>
          </a:bodyPr>
          <a:lstStyle/>
          <a:p>
            <a:pPr marL="0" lvl="0" indent="0">
              <a:spcBef>
                <a:spcPts val="1000"/>
              </a:spcBef>
              <a:spcAft>
                <a:spcPts val="0"/>
              </a:spcAft>
              <a:buClr>
                <a:schemeClr val="dk1"/>
              </a:buClr>
              <a:buSzPts val="3200"/>
            </a:pPr>
            <a:r>
              <a:rPr lang="fr" sz="3600" b="1" dirty="0">
                <a:solidFill>
                  <a:srgbClr val="00205C"/>
                </a:solidFill>
                <a:latin typeface="+mn-lt"/>
                <a:ea typeface="+mn-ea"/>
                <a:cs typeface="+mn-cs"/>
              </a:rPr>
              <a:t>Opérationnalisation : transition progressive et transparente</a:t>
            </a:r>
            <a:endParaRPr sz="3600" b="1" dirty="0">
              <a:solidFill>
                <a:srgbClr val="00205C"/>
              </a:solidFill>
              <a:latin typeface="+mn-lt"/>
              <a:ea typeface="+mn-ea"/>
              <a:cs typeface="+mn-cs"/>
            </a:endParaRPr>
          </a:p>
        </p:txBody>
      </p:sp>
      <p:sp>
        <p:nvSpPr>
          <p:cNvPr id="1936" name="Google Shape;1936;p49"/>
          <p:cNvSpPr txBox="1"/>
          <p:nvPr/>
        </p:nvSpPr>
        <p:spPr>
          <a:xfrm>
            <a:off x="0" y="1178210"/>
            <a:ext cx="2187283" cy="738664"/>
          </a:xfrm>
          <a:prstGeom prst="rect">
            <a:avLst/>
          </a:prstGeom>
          <a:solidFill>
            <a:schemeClr val="lt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fr" sz="1400" b="1" i="0" u="none" strike="noStrike" kern="1200" cap="none" spc="0" normalizeH="0" baseline="0" noProof="0">
                <a:ln>
                  <a:noFill/>
                </a:ln>
                <a:solidFill>
                  <a:srgbClr val="000000"/>
                </a:solidFill>
                <a:effectLst/>
                <a:uLnTx/>
                <a:uFillTx/>
                <a:latin typeface="Calibri"/>
                <a:ea typeface="Calibri"/>
                <a:cs typeface="Calibri"/>
                <a:sym typeface="Calibri"/>
              </a:rPr>
              <a:t>Phase 1 : </a:t>
            </a:r>
            <a:r>
              <a:rPr kumimoji="0" lang="fr" sz="1400" b="0" i="0" u="none" strike="noStrike" kern="1200" cap="none" spc="0" normalizeH="0" baseline="0" noProof="0">
                <a:ln>
                  <a:noFill/>
                </a:ln>
                <a:solidFill>
                  <a:srgbClr val="000000"/>
                </a:solidFill>
                <a:effectLst/>
                <a:uLnTx/>
                <a:uFillTx/>
                <a:latin typeface="Calibri"/>
                <a:ea typeface="Calibri"/>
                <a:cs typeface="Calibri"/>
                <a:sym typeface="Calibri"/>
              </a:rPr>
              <a:t>2023 – 2025</a:t>
            </a:r>
            <a:endParaRPr kumimoji="0" sz="1400"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fr" sz="1400" b="1" i="1" u="none" strike="noStrike" kern="1200" cap="none" spc="0" normalizeH="0" baseline="0" noProof="0">
                <a:ln>
                  <a:noFill/>
                </a:ln>
                <a:solidFill>
                  <a:srgbClr val="000000"/>
                </a:solidFill>
                <a:effectLst/>
                <a:uLnTx/>
                <a:uFillTx/>
                <a:latin typeface="Calibri"/>
                <a:ea typeface="Calibri"/>
                <a:cs typeface="Calibri"/>
                <a:sym typeface="Calibri"/>
              </a:rPr>
              <a:t>Interrompre la transmission de la polio</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37" name="Google Shape;1937;p49"/>
          <p:cNvSpPr txBox="1"/>
          <p:nvPr/>
        </p:nvSpPr>
        <p:spPr>
          <a:xfrm>
            <a:off x="0" y="2951946"/>
            <a:ext cx="2187283" cy="954107"/>
          </a:xfrm>
          <a:prstGeom prst="rect">
            <a:avLst/>
          </a:prstGeom>
          <a:solidFill>
            <a:schemeClr val="lt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fr" sz="1400" b="1" i="0" u="none" strike="noStrike" kern="1200" cap="none" spc="0" normalizeH="0" baseline="0" noProof="0" dirty="0">
                <a:ln>
                  <a:noFill/>
                </a:ln>
                <a:solidFill>
                  <a:srgbClr val="000000"/>
                </a:solidFill>
                <a:effectLst/>
                <a:uLnTx/>
                <a:uFillTx/>
                <a:latin typeface="Calibri"/>
                <a:ea typeface="Calibri"/>
                <a:cs typeface="Calibri"/>
                <a:sym typeface="Calibri"/>
              </a:rPr>
              <a:t>Phase 2 : </a:t>
            </a:r>
            <a:r>
              <a:rPr kumimoji="0" lang="fr" sz="1400" b="0" i="0" u="none" strike="noStrike" kern="1200" cap="none" spc="0" normalizeH="0" baseline="0" noProof="0" dirty="0">
                <a:ln>
                  <a:noFill/>
                </a:ln>
                <a:solidFill>
                  <a:srgbClr val="000000"/>
                </a:solidFill>
                <a:effectLst/>
                <a:uLnTx/>
                <a:uFillTx/>
                <a:latin typeface="Calibri"/>
                <a:ea typeface="Calibri"/>
                <a:cs typeface="Calibri"/>
                <a:sym typeface="Calibri"/>
              </a:rPr>
              <a:t>2024 – 2026</a:t>
            </a:r>
            <a:endParaRPr kumimoji="0" sz="1400"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fr" sz="1400" b="1" i="1" u="none" strike="noStrike" kern="1200" cap="none" spc="0" normalizeH="0" baseline="0" noProof="0" dirty="0">
                <a:ln>
                  <a:noFill/>
                </a:ln>
                <a:solidFill>
                  <a:srgbClr val="000000"/>
                </a:solidFill>
                <a:effectLst/>
                <a:uLnTx/>
                <a:uFillTx/>
                <a:latin typeface="Calibri"/>
                <a:ea typeface="Calibri"/>
                <a:cs typeface="Calibri"/>
                <a:sym typeface="Calibri"/>
              </a:rPr>
              <a:t>Renforcer la résilience en renforçant la vaccination</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38" name="Google Shape;1938;p49"/>
          <p:cNvSpPr txBox="1"/>
          <p:nvPr/>
        </p:nvSpPr>
        <p:spPr>
          <a:xfrm>
            <a:off x="3380" y="5046281"/>
            <a:ext cx="2187283" cy="523180"/>
          </a:xfrm>
          <a:prstGeom prst="rect">
            <a:avLst/>
          </a:prstGeom>
          <a:solidFill>
            <a:schemeClr val="lt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fr" sz="1400" b="1" i="0" u="none" strike="noStrike" kern="1200" cap="none" spc="0" normalizeH="0" baseline="0" noProof="0">
                <a:ln>
                  <a:noFill/>
                </a:ln>
                <a:solidFill>
                  <a:srgbClr val="000000"/>
                </a:solidFill>
                <a:effectLst/>
                <a:uLnTx/>
                <a:uFillTx/>
                <a:latin typeface="Calibri"/>
                <a:ea typeface="Calibri"/>
                <a:cs typeface="Calibri"/>
                <a:sym typeface="Calibri"/>
              </a:rPr>
              <a:t>Phase 3 : </a:t>
            </a:r>
            <a:r>
              <a:rPr kumimoji="0" lang="fr" sz="1400" b="0" i="0" u="none" strike="noStrike" kern="1200" cap="none" spc="0" normalizeH="0" baseline="0" noProof="0">
                <a:ln>
                  <a:noFill/>
                </a:ln>
                <a:solidFill>
                  <a:srgbClr val="000000"/>
                </a:solidFill>
                <a:effectLst/>
                <a:uLnTx/>
                <a:uFillTx/>
                <a:latin typeface="Calibri"/>
                <a:ea typeface="Calibri"/>
                <a:cs typeface="Calibri"/>
                <a:sym typeface="Calibri"/>
              </a:rPr>
              <a:t>2025-2030 </a:t>
            </a:r>
            <a:r>
              <a:rPr kumimoji="0" lang="fr" sz="1400" b="1" i="1" u="none" strike="noStrike" kern="1200" cap="none" spc="0" normalizeH="0" baseline="0" noProof="0">
                <a:ln>
                  <a:noFill/>
                </a:ln>
                <a:solidFill>
                  <a:srgbClr val="000000"/>
                </a:solidFill>
                <a:effectLst/>
                <a:uLnTx/>
                <a:uFillTx/>
                <a:latin typeface="Calibri"/>
                <a:ea typeface="Calibri"/>
                <a:cs typeface="Calibri"/>
                <a:sym typeface="Calibri"/>
              </a:rPr>
              <a:t>Maintenir l’éradication</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5" name="Google Shape;1945;p49"/>
          <p:cNvSpPr txBox="1"/>
          <p:nvPr/>
        </p:nvSpPr>
        <p:spPr>
          <a:xfrm>
            <a:off x="7369607" y="835660"/>
            <a:ext cx="4634153" cy="2800726"/>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Phase 1 </a:t>
            </a:r>
            <a:r>
              <a:rPr kumimoji="0" lang="fr" sz="1200" b="1" i="1" u="none" strike="noStrike" kern="1200" cap="none" spc="0" normalizeH="0" baseline="0" noProof="0" dirty="0">
                <a:ln>
                  <a:noFill/>
                </a:ln>
                <a:solidFill>
                  <a:srgbClr val="000000"/>
                </a:solidFill>
                <a:effectLst/>
                <a:uLnTx/>
                <a:uFillTx/>
                <a:latin typeface="Calibri"/>
                <a:ea typeface="Calibri"/>
                <a:cs typeface="Calibri"/>
                <a:sym typeface="Calibri"/>
              </a:rPr>
              <a:t>(OMS et États membres)</a:t>
            </a:r>
            <a:endParaRPr kumimoji="0"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lvl="0" indent="-285750">
              <a:buClr>
                <a:srgbClr val="000000"/>
              </a:buClr>
              <a:buSzPts val="1600"/>
              <a:buFont typeface="Arial"/>
              <a:buChar char="•"/>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Mettre fin à toutes les épidémies actives de </a:t>
            </a:r>
            <a:r>
              <a:rPr lang="fr" sz="1600" dirty="0">
                <a:solidFill>
                  <a:srgbClr val="000000"/>
                </a:solidFill>
                <a:ea typeface="Calibri"/>
                <a:cs typeface="Calibri"/>
                <a:sym typeface="Calibri"/>
              </a:rPr>
              <a:t>PVDVc1 </a:t>
            </a: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en Afrique d'ici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janvier 2025</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Mettre fin à la transmission du PV de type 2 dans le bassin du lac Tchad, en RDC et au Nigéria d'ici </a:t>
            </a:r>
            <a:r>
              <a:rPr kumimoji="0" lang="fr" sz="1600" b="1" i="0" u="none" strike="noStrike" kern="1200" cap="none" spc="0" normalizeH="0" baseline="0" noProof="0" dirty="0">
                <a:ln>
                  <a:noFill/>
                </a:ln>
                <a:solidFill>
                  <a:prstClr val="black"/>
                </a:solidFill>
                <a:effectLst/>
                <a:uLnTx/>
                <a:uFillTx/>
                <a:latin typeface="Calibri"/>
                <a:ea typeface="Calibri"/>
                <a:cs typeface="Calibri"/>
                <a:sym typeface="Calibri"/>
              </a:rPr>
              <a:t>janvier 2025</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Mettre fin à la transmission du PV2 dans tous les pays où se trouvent des foyers actifs* d'ici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juillet 2025</a:t>
            </a:r>
            <a:endParaRPr kumimoji="0"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Mettre fin à toute circulation résiduelle**, d'ici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décembre 2025</a:t>
            </a:r>
            <a:endParaRPr kumimoji="0" sz="1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946" name="Google Shape;1946;p49"/>
          <p:cNvSpPr txBox="1"/>
          <p:nvPr/>
        </p:nvSpPr>
        <p:spPr>
          <a:xfrm>
            <a:off x="7323346" y="0"/>
            <a:ext cx="4634153" cy="6247824"/>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Phase 2 </a:t>
            </a:r>
            <a:r>
              <a:rPr kumimoji="0" lang="fr" sz="1200" b="1" i="1"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(OMS et États membres)</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Soutenir un plan pluriannuel pour réaliser le grand rattrapage et accélérer la reprise de la vaccination essentielle</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mn-ea"/>
                <a:cs typeface="Calibri"/>
                <a:sym typeface="Calibri"/>
              </a:rPr>
              <a:t>Cartographie des actifs et des effectifs de lutte contre la polio </a:t>
            </a:r>
            <a:r>
              <a:rPr kumimoji="0" lang="fr" sz="1600" b="1" i="0" u="none" strike="noStrike" kern="1200" cap="none" spc="0" normalizeH="0" baseline="0" noProof="0" dirty="0">
                <a:ln>
                  <a:noFill/>
                </a:ln>
                <a:solidFill>
                  <a:srgbClr val="000000"/>
                </a:solidFill>
                <a:effectLst/>
                <a:uLnTx/>
                <a:uFillTx/>
                <a:latin typeface="Calibri"/>
                <a:ea typeface="+mn-ea"/>
                <a:cs typeface="Calibri"/>
                <a:sym typeface="Calibri"/>
              </a:rPr>
              <a:t>- Décembre 2024</a:t>
            </a:r>
            <a:endParaRPr kumimoji="0"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Mise en place d'un cadre de collaboration et d'intégration pour coordonner la réponse aux épidémies de polio et d'autres maladies évitables par la vaccination d'ici </a:t>
            </a:r>
            <a:r>
              <a:rPr kumimoji="0" lang="fr" sz="1600" b="1" i="0" u="none" strike="noStrike" kern="1200" cap="none" spc="0" normalizeH="0" baseline="0" noProof="0" dirty="0">
                <a:ln>
                  <a:noFill/>
                </a:ln>
                <a:solidFill>
                  <a:srgbClr val="000000"/>
                </a:solidFill>
                <a:effectLst/>
                <a:uLnTx/>
                <a:uFillTx/>
                <a:latin typeface="Calibri" panose="020F0502020204030204"/>
                <a:ea typeface="+mn-ea"/>
                <a:cs typeface="+mn-cs"/>
              </a:rPr>
              <a:t>décembre 2024</a:t>
            </a:r>
            <a:endParaRPr kumimoji="0" lang="en-US" sz="16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Restructurer et réorienter l’appui des partenaires au niveau des pays vers le renforcement des systèmes de vaccination en élaborant une stratégie régionale intégrée de lutte contre la polio et la vaccination avec des processus de mise en œuvre et de responsabilisation clairs d’ici </a:t>
            </a:r>
            <a:r>
              <a:rPr kumimoji="0" lang="fr" sz="1600" b="1"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juin 2025</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Accélérer la reprise de la vaccination et restaurer l’immunité de la population dans les zones géographiques concernées des pays hautement prioritaires en prévision de l’après-éradication et du retrait du </a:t>
            </a:r>
            <a:r>
              <a:rPr kumimoji="0" lang="fr" sz="1600" b="0" i="0" u="none" strike="noStrike" kern="1200" cap="none" spc="0" normalizeH="0" baseline="0" noProof="0" dirty="0" err="1">
                <a:ln>
                  <a:noFill/>
                </a:ln>
                <a:solidFill>
                  <a:srgbClr val="000000"/>
                </a:solidFill>
                <a:effectLst/>
                <a:uLnTx/>
                <a:uFillTx/>
                <a:latin typeface="Calibri" panose="020F0502020204030204"/>
                <a:ea typeface="Calibri"/>
                <a:cs typeface="Calibri"/>
                <a:sym typeface="Calibri"/>
              </a:rPr>
              <a:t>VPOb</a:t>
            </a:r>
            <a:r>
              <a:rPr kumimoji="0" lang="fr" sz="1600" b="0" i="0"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Décembre 2025</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panose="020F0502020204030204"/>
                <a:ea typeface="+mn-ea"/>
                <a:cs typeface="+mn-cs"/>
              </a:rPr>
              <a:t>Obtenir des ressources financières et autres de l'OMS, des gouvernements nationaux et des partenaires pour maintenir la qualité des fonctions essentielles de la lutte contre la poliomyélite dans les pays qui ont déjà cessé de bénéficier du soutien de l'IMEP. </a:t>
            </a:r>
            <a:r>
              <a:rPr kumimoji="0" lang="fr" sz="1600" b="1" i="0" u="none" strike="noStrike" kern="1200" cap="none" spc="0" normalizeH="0" baseline="0" noProof="0" dirty="0">
                <a:ln>
                  <a:noFill/>
                </a:ln>
                <a:solidFill>
                  <a:srgbClr val="000000"/>
                </a:solidFill>
                <a:effectLst/>
                <a:uLnTx/>
                <a:uFillTx/>
                <a:latin typeface="Calibri" panose="020F0502020204030204"/>
                <a:ea typeface="+mn-ea"/>
                <a:cs typeface="+mn-cs"/>
              </a:rPr>
              <a:t>Décembre 2026</a:t>
            </a:r>
          </a:p>
        </p:txBody>
      </p:sp>
      <p:sp>
        <p:nvSpPr>
          <p:cNvPr id="1947" name="Google Shape;1947;p49"/>
          <p:cNvSpPr txBox="1"/>
          <p:nvPr/>
        </p:nvSpPr>
        <p:spPr>
          <a:xfrm>
            <a:off x="7323345" y="4868198"/>
            <a:ext cx="4634153" cy="2308284"/>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Phase 3 </a:t>
            </a:r>
            <a:r>
              <a:rPr kumimoji="0" lang="fr" sz="1200" b="1" i="1"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(OMS et États membres)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En prévision de la fin du GPEI (prévue en 2027), élaborer un plan régional post-certification d'ici août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2026</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Les besoins en ressources financières et autres dans un monde post-GPEI seront assurés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d'ici juin 2026</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fr" sz="1600" b="0" i="0" u="none" strike="noStrike" kern="1200" cap="none" spc="0" normalizeH="0" baseline="0" noProof="0" dirty="0">
                <a:ln>
                  <a:noFill/>
                </a:ln>
                <a:solidFill>
                  <a:srgbClr val="000000"/>
                </a:solidFill>
                <a:effectLst/>
                <a:uLnTx/>
                <a:uFillTx/>
                <a:latin typeface="Calibri"/>
                <a:ea typeface="Calibri"/>
                <a:cs typeface="Calibri"/>
                <a:sym typeface="Calibri"/>
              </a:rPr>
              <a:t>Cadre de mise en œuvre du Plan régional post-certification en place. Mécanisme en place pour relever les défis post-changement d'ici </a:t>
            </a:r>
            <a:r>
              <a:rPr kumimoji="0" lang="fr" sz="1600" b="1" i="0" u="none" strike="noStrike" kern="1200" cap="none" spc="0" normalizeH="0" baseline="0" noProof="0" dirty="0">
                <a:ln>
                  <a:noFill/>
                </a:ln>
                <a:solidFill>
                  <a:srgbClr val="000000"/>
                </a:solidFill>
                <a:effectLst/>
                <a:uLnTx/>
                <a:uFillTx/>
                <a:latin typeface="Calibri"/>
                <a:ea typeface="Calibri"/>
                <a:cs typeface="Calibri"/>
                <a:sym typeface="Calibri"/>
              </a:rPr>
              <a:t>janvier 2027</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
                                        </p:tgtEl>
                                        <p:attrNameLst>
                                          <p:attrName>style.visibility</p:attrName>
                                        </p:attrNameLst>
                                      </p:cBhvr>
                                      <p:to>
                                        <p:strVal val="visible"/>
                                      </p:to>
                                    </p:set>
                                    <p:animEffect transition="in" filter="fade">
                                      <p:cBhvr>
                                        <p:cTn id="7" dur="500"/>
                                        <p:tgtEl>
                                          <p:spTgt spid="19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45"/>
                                        </p:tgtEl>
                                      </p:cBhvr>
                                    </p:animEffect>
                                    <p:set>
                                      <p:cBhvr>
                                        <p:cTn id="12" dur="1" fill="hold">
                                          <p:stCondLst>
                                            <p:cond delay="500"/>
                                          </p:stCondLst>
                                        </p:cTn>
                                        <p:tgtEl>
                                          <p:spTgt spid="194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946"/>
                                        </p:tgtEl>
                                        <p:attrNameLst>
                                          <p:attrName>style.visibility</p:attrName>
                                        </p:attrNameLst>
                                      </p:cBhvr>
                                      <p:to>
                                        <p:strVal val="visible"/>
                                      </p:to>
                                    </p:set>
                                    <p:animEffect transition="in" filter="fade">
                                      <p:cBhvr>
                                        <p:cTn id="15" dur="500"/>
                                        <p:tgtEl>
                                          <p:spTgt spid="19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946"/>
                                        </p:tgtEl>
                                      </p:cBhvr>
                                    </p:animEffect>
                                    <p:set>
                                      <p:cBhvr>
                                        <p:cTn id="20" dur="1" fill="hold">
                                          <p:stCondLst>
                                            <p:cond delay="500"/>
                                          </p:stCondLst>
                                        </p:cTn>
                                        <p:tgtEl>
                                          <p:spTgt spid="194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947"/>
                                        </p:tgtEl>
                                        <p:attrNameLst>
                                          <p:attrName>style.visibility</p:attrName>
                                        </p:attrNameLst>
                                      </p:cBhvr>
                                      <p:to>
                                        <p:strVal val="visible"/>
                                      </p:to>
                                    </p:set>
                                    <p:animEffect transition="in" filter="fade">
                                      <p:cBhvr>
                                        <p:cTn id="23" dur="500"/>
                                        <p:tgtEl>
                                          <p:spTgt spid="19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947"/>
                                        </p:tgtEl>
                                      </p:cBhvr>
                                    </p:animEffect>
                                    <p:set>
                                      <p:cBhvr>
                                        <p:cTn id="28" dur="1" fill="hold">
                                          <p:stCondLst>
                                            <p:cond delay="500"/>
                                          </p:stCondLst>
                                        </p:cTn>
                                        <p:tgtEl>
                                          <p:spTgt spid="19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02B7-5144-F545-7788-C9E377DF4158}"/>
              </a:ext>
            </a:extLst>
          </p:cNvPr>
          <p:cNvSpPr>
            <a:spLocks noGrp="1"/>
          </p:cNvSpPr>
          <p:nvPr>
            <p:ph type="title"/>
          </p:nvPr>
        </p:nvSpPr>
        <p:spPr>
          <a:xfrm>
            <a:off x="108284" y="0"/>
            <a:ext cx="12192000" cy="1018627"/>
          </a:xfrm>
          <a:noFill/>
          <a:ln w="9525">
            <a:noFill/>
            <a:miter lim="800000"/>
            <a:headEnd/>
            <a:tailEnd/>
          </a:ln>
          <a:effectLst>
            <a:outerShdw dist="17961" dir="2700000" algn="ctr" rotWithShape="0">
              <a:srgbClr val="96CCEE"/>
            </a:outerShdw>
          </a:effectLst>
        </p:spPr>
        <p:txBody>
          <a:bodyPr vert="horz" wrap="square" lIns="0" tIns="0" rIns="0" bIns="0" numCol="1" rtlCol="0" anchor="ctr" anchorCtr="0" compatLnSpc="1">
            <a:prstTxWarp prst="textNoShape">
              <a:avLst/>
            </a:prstTxWarp>
            <a:noAutofit/>
          </a:bodyPr>
          <a:lstStyle/>
          <a:p>
            <a:pPr fontAlgn="base">
              <a:spcBef>
                <a:spcPts val="1000"/>
              </a:spcBef>
              <a:spcAft>
                <a:spcPct val="0"/>
              </a:spcAft>
            </a:pPr>
            <a:r>
              <a:rPr lang="fr" sz="3600" b="1" dirty="0">
                <a:solidFill>
                  <a:srgbClr val="00205C"/>
                </a:solidFill>
                <a:latin typeface="+mn-lt"/>
                <a:ea typeface="+mn-ea"/>
                <a:cs typeface="+mn-cs"/>
              </a:rPr>
              <a:t>Calendriers proposés pour l'éradication et la transition de l'AFR en harmonie avec la politique mondiale</a:t>
            </a:r>
          </a:p>
        </p:txBody>
      </p:sp>
      <p:pic>
        <p:nvPicPr>
          <p:cNvPr id="6" name="Picture 5">
            <a:extLst>
              <a:ext uri="{FF2B5EF4-FFF2-40B4-BE49-F238E27FC236}">
                <a16:creationId xmlns:a16="http://schemas.microsoft.com/office/drawing/2014/main" id="{FCEE15CC-292C-4F5F-8747-926A37CD5FF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138" y="1018628"/>
            <a:ext cx="11403723" cy="5509172"/>
          </a:xfrm>
          <a:prstGeom prst="rect">
            <a:avLst/>
          </a:prstGeom>
          <a:noFill/>
          <a:ln w="28575">
            <a:solidFill>
              <a:srgbClr val="0099CC"/>
            </a:solidFill>
          </a:ln>
        </p:spPr>
      </p:pic>
    </p:spTree>
    <p:extLst>
      <p:ext uri="{BB962C8B-B14F-4D97-AF65-F5344CB8AC3E}">
        <p14:creationId xmlns:p14="http://schemas.microsoft.com/office/powerpoint/2010/main" val="2445157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7B3CE1-44F0-46DC-BFF3-E94B80CA0F24}"/>
              </a:ext>
            </a:extLst>
          </p:cNvPr>
          <p:cNvSpPr>
            <a:spLocks noGrp="1"/>
          </p:cNvSpPr>
          <p:nvPr>
            <p:ph type="title"/>
          </p:nvPr>
        </p:nvSpPr>
        <p:spPr>
          <a:xfrm>
            <a:off x="0" y="0"/>
            <a:ext cx="12192000" cy="1023733"/>
          </a:xfrm>
        </p:spPr>
        <p:txBody>
          <a:bodyPr>
            <a:normAutofit/>
          </a:bodyPr>
          <a:lstStyle/>
          <a:p>
            <a:r>
              <a:rPr lang="fr" sz="3600" kern="1200" dirty="0">
                <a:solidFill>
                  <a:srgbClr val="00205C"/>
                </a:solidFill>
                <a:latin typeface="+mn-lt"/>
                <a:ea typeface="+mn-ea"/>
                <a:cs typeface="+mn-cs"/>
              </a:rPr>
              <a:t>Prochaines étapes : planification stratégique</a:t>
            </a:r>
          </a:p>
        </p:txBody>
      </p:sp>
      <p:graphicFrame>
        <p:nvGraphicFramePr>
          <p:cNvPr id="7" name="Content Placeholder 10">
            <a:extLst>
              <a:ext uri="{FF2B5EF4-FFF2-40B4-BE49-F238E27FC236}">
                <a16:creationId xmlns:a16="http://schemas.microsoft.com/office/drawing/2014/main" id="{8B66B6F2-9011-44D7-AB77-7F1EDFF3A652}"/>
              </a:ext>
            </a:extLst>
          </p:cNvPr>
          <p:cNvGraphicFramePr>
            <a:graphicFrameLocks noGrp="1"/>
          </p:cNvGraphicFramePr>
          <p:nvPr>
            <p:ph idx="1"/>
          </p:nvPr>
        </p:nvGraphicFramePr>
        <p:xfrm>
          <a:off x="713064" y="1652630"/>
          <a:ext cx="10515601" cy="4085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08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5E74-FDE5-416A-B878-F9FC85B61846}"/>
              </a:ext>
            </a:extLst>
          </p:cNvPr>
          <p:cNvSpPr>
            <a:spLocks noGrp="1"/>
          </p:cNvSpPr>
          <p:nvPr>
            <p:ph type="title"/>
          </p:nvPr>
        </p:nvSpPr>
        <p:spPr/>
        <p:txBody>
          <a:bodyPr/>
          <a:lstStyle/>
          <a:p>
            <a:r>
              <a:rPr lang="fr" sz="3600" kern="1200" dirty="0">
                <a:solidFill>
                  <a:srgbClr val="00205C"/>
                </a:solidFill>
                <a:latin typeface="+mn-lt"/>
                <a:ea typeface="+mn-ea"/>
                <a:cs typeface="+mn-cs"/>
              </a:rPr>
              <a:t>Prochaines étapes : Mise en œuvre/ Opérationnel</a:t>
            </a:r>
            <a:endParaRPr lang="en-US" sz="3600" kern="1200" dirty="0">
              <a:solidFill>
                <a:srgbClr val="00205C"/>
              </a:solidFill>
              <a:latin typeface="+mn-lt"/>
              <a:ea typeface="+mn-ea"/>
              <a:cs typeface="+mn-cs"/>
            </a:endParaRPr>
          </a:p>
        </p:txBody>
      </p:sp>
      <p:sp>
        <p:nvSpPr>
          <p:cNvPr id="11" name="Text Placeholder 10">
            <a:extLst>
              <a:ext uri="{FF2B5EF4-FFF2-40B4-BE49-F238E27FC236}">
                <a16:creationId xmlns:a16="http://schemas.microsoft.com/office/drawing/2014/main" id="{44812C49-5D73-48D4-AA49-EA9BB803F388}"/>
              </a:ext>
            </a:extLst>
          </p:cNvPr>
          <p:cNvSpPr>
            <a:spLocks noGrp="1"/>
          </p:cNvSpPr>
          <p:nvPr>
            <p:ph idx="1"/>
          </p:nvPr>
        </p:nvSpPr>
        <p:spPr>
          <a:xfrm>
            <a:off x="624446" y="1112808"/>
            <a:ext cx="10865287" cy="4968815"/>
          </a:xfrm>
        </p:spPr>
        <p:txBody>
          <a:bodyPr>
            <a:normAutofit/>
          </a:bodyPr>
          <a:lstStyle/>
          <a:p>
            <a:r>
              <a:rPr lang="fr" sz="2800" dirty="0"/>
              <a:t>Documents de stratégie nationale : mise à jour des plans de transition polio dans les pays prioritaires, inclusion des fonctions essentielles et des lignes budgétaires de la polio dans les stratégies nationales de vaccination</a:t>
            </a:r>
          </a:p>
          <a:p>
            <a:r>
              <a:rPr lang="fr" sz="2800" dirty="0"/>
              <a:t>Mobilisation des ressources (à partir de ressources nationales et externes, plaidoyer sur la disponibilité et l'utilisation de fonds flexibles dans les OMD)</a:t>
            </a:r>
          </a:p>
          <a:p>
            <a:r>
              <a:rPr lang="fr"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Renforcement des capacités (personnel pour assurer les fonctions essentielles de lutte contre la polio)</a:t>
            </a:r>
          </a:p>
          <a:p>
            <a:r>
              <a:rPr lang="fr" sz="2800" dirty="0">
                <a:solidFill>
                  <a:schemeClr val="accent2">
                    <a:lumMod val="75000"/>
                  </a:schemeClr>
                </a:solidFill>
                <a:ea typeface="Calibri" panose="020F0502020204030204" pitchFamily="34" charset="0"/>
                <a:cs typeface="Calibri" panose="020F0502020204030204" pitchFamily="34" charset="0"/>
              </a:rPr>
              <a:t>Cartographie et engagement des parties prenantes</a:t>
            </a:r>
          </a:p>
          <a:p>
            <a:r>
              <a:rPr lang="fr" sz="2800" dirty="0">
                <a:solidFill>
                  <a:schemeClr val="accent2">
                    <a:lumMod val="75000"/>
                  </a:schemeClr>
                </a:solidFill>
                <a:ea typeface="Calibri" panose="020F0502020204030204" pitchFamily="34" charset="0"/>
                <a:cs typeface="Calibri" panose="020F0502020204030204" pitchFamily="34" charset="0"/>
              </a:rPr>
              <a:t>Suivi et évaluation</a:t>
            </a:r>
          </a:p>
          <a:p>
            <a:endParaRPr lang="en-US"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endParaRPr lang="en-US" sz="2800" dirty="0"/>
          </a:p>
          <a:p>
            <a:endParaRPr lang="en-US" sz="2800" i="1" dirty="0"/>
          </a:p>
        </p:txBody>
      </p:sp>
      <p:sp>
        <p:nvSpPr>
          <p:cNvPr id="4" name="Slide Number Placeholder 3">
            <a:extLst>
              <a:ext uri="{FF2B5EF4-FFF2-40B4-BE49-F238E27FC236}">
                <a16:creationId xmlns:a16="http://schemas.microsoft.com/office/drawing/2014/main" id="{D378A2EE-6CDD-43AC-9A4E-DEA0C16C0069}"/>
              </a:ext>
            </a:extLst>
          </p:cNvPr>
          <p:cNvSpPr>
            <a:spLocks noGrp="1"/>
          </p:cNvSpPr>
          <p:nvPr>
            <p:ph type="sldNum" sz="quarter" idx="4294967295"/>
          </p:nvPr>
        </p:nvSpPr>
        <p:spPr>
          <a:xfrm>
            <a:off x="11812588" y="6397625"/>
            <a:ext cx="379412" cy="320675"/>
          </a:xfrm>
          <a:prstGeom prst="rect">
            <a:avLst/>
          </a:prstGeom>
        </p:spPr>
        <p:txBody>
          <a:bodyPr/>
          <a:lstStyle/>
          <a:p>
            <a:fld id="{D0DBDE8A-B899-D846-AA21-92CB1B024ADC}" type="slidenum">
              <a:rPr lang="en-US" smtClean="0"/>
              <a:t>19</a:t>
            </a:fld>
            <a:endParaRPr lang="en-US"/>
          </a:p>
        </p:txBody>
      </p:sp>
    </p:spTree>
    <p:extLst>
      <p:ext uri="{BB962C8B-B14F-4D97-AF65-F5344CB8AC3E}">
        <p14:creationId xmlns:p14="http://schemas.microsoft.com/office/powerpoint/2010/main" val="261012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dirty="0"/>
              <a:t>R</a:t>
            </a:r>
            <a:r>
              <a:rPr lang="en-US" dirty="0"/>
              <a:t>D</a:t>
            </a:r>
            <a:r>
              <a:rPr dirty="0"/>
              <a:t>C: </a:t>
            </a:r>
            <a:r>
              <a:rPr lang="fr-FR" dirty="0"/>
              <a:t>Aperçu du poliovirus de type 1</a:t>
            </a:r>
            <a:endParaRPr dirty="0"/>
          </a:p>
        </p:txBody>
      </p:sp>
      <p:sp>
        <p:nvSpPr>
          <p:cNvPr id="3" name="page_subtitle"/>
          <p:cNvSpPr>
            <a:spLocks noGrp="1"/>
          </p:cNvSpPr>
          <p:nvPr>
            <p:ph type="title"/>
          </p:nvPr>
        </p:nvSpPr>
        <p:spPr>
          <a:xfrm>
            <a:off x="374495" y="633290"/>
            <a:ext cx="9151470" cy="365648"/>
          </a:xfrm>
        </p:spPr>
        <p:txBody>
          <a:bodyPr/>
          <a:lstStyle/>
          <a:p>
            <a:r>
              <a:rPr dirty="0"/>
              <a:t>R</a:t>
            </a:r>
            <a:r>
              <a:rPr lang="fr-FR" dirty="0" err="1"/>
              <a:t>ap</a:t>
            </a:r>
            <a:r>
              <a:rPr dirty="0"/>
              <a:t>port</a:t>
            </a:r>
            <a:r>
              <a:rPr lang="fr-FR" dirty="0"/>
              <a:t>é</a:t>
            </a:r>
            <a:r>
              <a:rPr dirty="0"/>
              <a:t> </a:t>
            </a:r>
            <a:r>
              <a:rPr lang="fr-FR" dirty="0"/>
              <a:t>entre</a:t>
            </a:r>
            <a:r>
              <a:rPr dirty="0"/>
              <a:t> 2022 </a:t>
            </a:r>
            <a:r>
              <a:rPr lang="fr-FR" dirty="0"/>
              <a:t>et</a:t>
            </a:r>
            <a:r>
              <a:rPr dirty="0"/>
              <a:t> 2024</a:t>
            </a:r>
          </a:p>
        </p:txBody>
      </p:sp>
      <p:sp>
        <p:nvSpPr>
          <p:cNvPr id="4" name="section"/>
          <p:cNvSpPr>
            <a:spLocks noGrp="1"/>
          </p:cNvSpPr>
          <p:nvPr>
            <p:ph type="body" sz="quarter" idx="12"/>
          </p:nvPr>
        </p:nvSpPr>
        <p:spPr>
          <a:xfrm>
            <a:off x="52164" y="6616699"/>
            <a:ext cx="2293471" cy="276225"/>
          </a:xfrm>
        </p:spPr>
        <p:txBody>
          <a:bodyPr/>
          <a:lstStyle/>
          <a:p>
            <a:r>
              <a:t>DRC in Focus</a:t>
            </a:r>
          </a:p>
        </p:txBody>
      </p:sp>
      <p:sp>
        <p:nvSpPr>
          <p:cNvPr id="5" name="updated_date"/>
          <p:cNvSpPr>
            <a:spLocks noGrp="1"/>
          </p:cNvSpPr>
          <p:nvPr>
            <p:ph type="body" sz="quarter" idx="11"/>
          </p:nvPr>
        </p:nvSpPr>
        <p:spPr>
          <a:xfrm>
            <a:off x="10383445" y="6626638"/>
            <a:ext cx="1808555" cy="236483"/>
          </a:xfrm>
        </p:spPr>
        <p:txBody>
          <a:bodyPr/>
          <a:lstStyle/>
          <a:p>
            <a:r>
              <a:t>Last updated: 12.08.2024</a:t>
            </a:r>
          </a:p>
        </p:txBody>
      </p:sp>
      <p:pic>
        <p:nvPicPr>
          <p:cNvPr id="6" name="side_panel"/>
          <p:cNvPicPr>
            <a:picLocks noGrp="1"/>
          </p:cNvPicPr>
          <p:nvPr>
            <p:ph type="pic" sz="quarter" idx="14"/>
          </p:nvPr>
        </p:nvPicPr>
        <p:blipFill>
          <a:blip r:embed="rId2" cstate="print"/>
          <a:stretch>
            <a:fillRect/>
          </a:stretch>
        </p:blipFill>
        <p:spPr>
          <a:xfrm>
            <a:off x="96982" y="1252543"/>
            <a:ext cx="3222575" cy="4500000"/>
          </a:xfrm>
          <a:prstGeom prst="rect">
            <a:avLst/>
          </a:prstGeom>
        </p:spPr>
      </p:pic>
      <p:sp>
        <p:nvSpPr>
          <p:cNvPr id="7" name="plot_title_1"/>
          <p:cNvSpPr>
            <a:spLocks noGrp="1"/>
          </p:cNvSpPr>
          <p:nvPr>
            <p:ph type="body" sz="quarter" idx="16"/>
          </p:nvPr>
        </p:nvSpPr>
        <p:spPr>
          <a:xfrm>
            <a:off x="3217211" y="2999850"/>
            <a:ext cx="4299407" cy="246528"/>
          </a:xfrm>
        </p:spPr>
        <p:txBody>
          <a:bodyPr/>
          <a:lstStyle/>
          <a:p>
            <a:r>
              <a:t>Detections by time and country</a:t>
            </a:r>
          </a:p>
        </p:txBody>
      </p:sp>
      <p:sp>
        <p:nvSpPr>
          <p:cNvPr id="8" name="plot_title_2"/>
          <p:cNvSpPr>
            <a:spLocks noGrp="1"/>
          </p:cNvSpPr>
          <p:nvPr>
            <p:ph type="body" sz="quarter" idx="17"/>
          </p:nvPr>
        </p:nvSpPr>
        <p:spPr>
          <a:xfrm>
            <a:off x="7702807" y="2995821"/>
            <a:ext cx="4299407" cy="232389"/>
          </a:xfrm>
        </p:spPr>
        <p:txBody>
          <a:bodyPr/>
          <a:lstStyle/>
          <a:p>
            <a:r>
              <a:t>Detections by time and emergence group</a:t>
            </a:r>
          </a:p>
        </p:txBody>
      </p:sp>
      <p:pic>
        <p:nvPicPr>
          <p:cNvPr id="9" name="plot_1"/>
          <p:cNvPicPr>
            <a:picLocks noGrp="1"/>
          </p:cNvPicPr>
          <p:nvPr>
            <p:ph type="pic" sz="quarter" idx="10"/>
          </p:nvPr>
        </p:nvPicPr>
        <p:blipFill>
          <a:blip r:embed="rId3" cstate="print"/>
          <a:stretch>
            <a:fillRect/>
          </a:stretch>
        </p:blipFill>
        <p:spPr>
          <a:xfrm>
            <a:off x="3527714" y="3246378"/>
            <a:ext cx="3833484" cy="3197129"/>
          </a:xfrm>
          <a:prstGeom prst="rect">
            <a:avLst/>
          </a:prstGeom>
        </p:spPr>
      </p:pic>
      <p:pic>
        <p:nvPicPr>
          <p:cNvPr id="10" name="plot_2"/>
          <p:cNvPicPr>
            <a:picLocks noGrp="1"/>
          </p:cNvPicPr>
          <p:nvPr>
            <p:ph type="pic" sz="quarter" idx="22"/>
          </p:nvPr>
        </p:nvPicPr>
        <p:blipFill>
          <a:blip r:embed="rId4" cstate="print"/>
          <a:stretch>
            <a:fillRect/>
          </a:stretch>
        </p:blipFill>
        <p:spPr>
          <a:xfrm>
            <a:off x="7672039" y="3246378"/>
            <a:ext cx="4360944" cy="3230307"/>
          </a:xfrm>
          <a:prstGeom prst="rect">
            <a:avLst/>
          </a:prstGeom>
        </p:spPr>
      </p:pic>
      <p:pic>
        <p:nvPicPr>
          <p:cNvPr id="11" name="map"/>
          <p:cNvPicPr>
            <a:picLocks noGrp="1"/>
          </p:cNvPicPr>
          <p:nvPr>
            <p:ph type="pic" sz="quarter" idx="23"/>
          </p:nvPr>
        </p:nvPicPr>
        <p:blipFill>
          <a:blip r:embed="rId5" cstate="print"/>
          <a:stretch>
            <a:fillRect/>
          </a:stretch>
        </p:blipFill>
        <p:spPr>
          <a:xfrm>
            <a:off x="3923198" y="728749"/>
            <a:ext cx="6876000" cy="22867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09C3-6661-431A-9F0B-DC13DF5EBBE2}"/>
              </a:ext>
            </a:extLst>
          </p:cNvPr>
          <p:cNvSpPr>
            <a:spLocks noGrp="1"/>
          </p:cNvSpPr>
          <p:nvPr>
            <p:ph type="title"/>
          </p:nvPr>
        </p:nvSpPr>
        <p:spPr>
          <a:xfrm>
            <a:off x="0" y="5"/>
            <a:ext cx="12192000" cy="1023733"/>
          </a:xfrm>
        </p:spPr>
        <p:txBody>
          <a:bodyPr wrap="square" anchor="ctr">
            <a:normAutofit/>
          </a:bodyPr>
          <a:lstStyle/>
          <a:p>
            <a:r>
              <a:rPr lang="fr" sz="3600" kern="1200" dirty="0">
                <a:solidFill>
                  <a:srgbClr val="00205C"/>
                </a:solidFill>
                <a:latin typeface="+mn-lt"/>
                <a:ea typeface="+mn-ea"/>
                <a:cs typeface="+mn-cs"/>
              </a:rPr>
              <a:t>Suivi et évaluation (pays prioritaires)</a:t>
            </a:r>
          </a:p>
        </p:txBody>
      </p:sp>
      <p:pic>
        <p:nvPicPr>
          <p:cNvPr id="5" name="Content Placeholder 4" descr="A close-up of a document&#10;&#10;Description automatically generated">
            <a:extLst>
              <a:ext uri="{FF2B5EF4-FFF2-40B4-BE49-F238E27FC236}">
                <a16:creationId xmlns:a16="http://schemas.microsoft.com/office/drawing/2014/main" id="{9130F0FB-57F9-4F96-A616-B0213247558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951722"/>
            <a:ext cx="5655257" cy="5309119"/>
          </a:xfrm>
          <a:noFill/>
        </p:spPr>
      </p:pic>
      <p:sp>
        <p:nvSpPr>
          <p:cNvPr id="10" name="Content Placeholder 3">
            <a:extLst>
              <a:ext uri="{FF2B5EF4-FFF2-40B4-BE49-F238E27FC236}">
                <a16:creationId xmlns:a16="http://schemas.microsoft.com/office/drawing/2014/main" id="{F375FE7E-4E2D-1AA5-1829-99FC2599C63D}"/>
              </a:ext>
            </a:extLst>
          </p:cNvPr>
          <p:cNvSpPr>
            <a:spLocks noGrp="1"/>
          </p:cNvSpPr>
          <p:nvPr>
            <p:ph sz="half" idx="2"/>
          </p:nvPr>
        </p:nvSpPr>
        <p:spPr>
          <a:xfrm>
            <a:off x="6250293" y="1192374"/>
            <a:ext cx="5346670" cy="4827813"/>
          </a:xfrm>
        </p:spPr>
        <p:txBody>
          <a:bodyPr/>
          <a:lstStyle/>
          <a:p>
            <a:r>
              <a:rPr lang="fr" sz="2600" dirty="0"/>
              <a:t>Cadre unifié de suivi et d’évaluation AFRO, SEARO, EMRO</a:t>
            </a:r>
          </a:p>
          <a:p>
            <a:r>
              <a:rPr lang="fr" sz="2600" dirty="0"/>
              <a:t>Se concentrer sur les pays prioritaires (envisager d’inclure d’autres pays)</a:t>
            </a:r>
          </a:p>
          <a:p>
            <a:r>
              <a:rPr lang="fr" sz="2600" dirty="0"/>
              <a:t>Indicateurs stratégiques à partir de données existantes</a:t>
            </a:r>
          </a:p>
          <a:p>
            <a:r>
              <a:rPr lang="fr" sz="2600" dirty="0"/>
              <a:t>Indicateurs clés renseignés par pays</a:t>
            </a:r>
          </a:p>
          <a:p>
            <a:endParaRPr lang="en-US" sz="2600" dirty="0"/>
          </a:p>
          <a:p>
            <a:pPr marL="0" indent="0">
              <a:buNone/>
            </a:pPr>
            <a:endParaRPr lang="en-US" dirty="0"/>
          </a:p>
        </p:txBody>
      </p:sp>
    </p:spTree>
    <p:extLst>
      <p:ext uri="{BB962C8B-B14F-4D97-AF65-F5344CB8AC3E}">
        <p14:creationId xmlns:p14="http://schemas.microsoft.com/office/powerpoint/2010/main" val="3390379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09C3-6661-431A-9F0B-DC13DF5EBBE2}"/>
              </a:ext>
            </a:extLst>
          </p:cNvPr>
          <p:cNvSpPr>
            <a:spLocks noGrp="1"/>
          </p:cNvSpPr>
          <p:nvPr>
            <p:ph type="title"/>
          </p:nvPr>
        </p:nvSpPr>
        <p:spPr>
          <a:xfrm>
            <a:off x="0" y="5"/>
            <a:ext cx="12192000" cy="1023733"/>
          </a:xfrm>
        </p:spPr>
        <p:txBody>
          <a:bodyPr wrap="square" anchor="ctr">
            <a:normAutofit/>
          </a:bodyPr>
          <a:lstStyle/>
          <a:p>
            <a:r>
              <a:rPr lang="en-US" dirty="0"/>
              <a:t>Monitoring and Evaluation (Priority Countries)</a:t>
            </a:r>
          </a:p>
        </p:txBody>
      </p:sp>
      <p:pic>
        <p:nvPicPr>
          <p:cNvPr id="5" name="Content Placeholder 4" descr="A close-up of a document&#10;&#10;Description automatically generated">
            <a:extLst>
              <a:ext uri="{FF2B5EF4-FFF2-40B4-BE49-F238E27FC236}">
                <a16:creationId xmlns:a16="http://schemas.microsoft.com/office/drawing/2014/main" id="{9130F0FB-57F9-4F96-A616-B0213247558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951722"/>
            <a:ext cx="5655257" cy="5309119"/>
          </a:xfrm>
          <a:noFill/>
        </p:spPr>
      </p:pic>
      <p:sp>
        <p:nvSpPr>
          <p:cNvPr id="10" name="Content Placeholder 3">
            <a:extLst>
              <a:ext uri="{FF2B5EF4-FFF2-40B4-BE49-F238E27FC236}">
                <a16:creationId xmlns:a16="http://schemas.microsoft.com/office/drawing/2014/main" id="{F375FE7E-4E2D-1AA5-1829-99FC2599C63D}"/>
              </a:ext>
            </a:extLst>
          </p:cNvPr>
          <p:cNvSpPr>
            <a:spLocks noGrp="1"/>
          </p:cNvSpPr>
          <p:nvPr>
            <p:ph sz="half" idx="2"/>
          </p:nvPr>
        </p:nvSpPr>
        <p:spPr>
          <a:xfrm>
            <a:off x="6250293" y="1192374"/>
            <a:ext cx="5346670" cy="4827813"/>
          </a:xfrm>
        </p:spPr>
        <p:txBody>
          <a:bodyPr/>
          <a:lstStyle/>
          <a:p>
            <a:r>
              <a:rPr lang="en-US" sz="2600" dirty="0"/>
              <a:t>Unified M&amp;E framework AFRO, SEARO, EMRO</a:t>
            </a:r>
          </a:p>
          <a:p>
            <a:r>
              <a:rPr lang="en-US" sz="2600" dirty="0"/>
              <a:t>Focus on Priority countries (considering to include other countries)</a:t>
            </a:r>
          </a:p>
          <a:p>
            <a:r>
              <a:rPr lang="en-US" sz="2600" dirty="0"/>
              <a:t>Strategic indicators from existing data</a:t>
            </a:r>
          </a:p>
          <a:p>
            <a:r>
              <a:rPr lang="en-US" sz="2600" dirty="0"/>
              <a:t>Milestone indicators filled by countries</a:t>
            </a:r>
          </a:p>
          <a:p>
            <a:endParaRPr lang="en-US" sz="2600" dirty="0"/>
          </a:p>
          <a:p>
            <a:pPr marL="0" indent="0">
              <a:buNone/>
            </a:pPr>
            <a:endParaRPr lang="en-US" dirty="0"/>
          </a:p>
        </p:txBody>
      </p:sp>
    </p:spTree>
    <p:extLst>
      <p:ext uri="{BB962C8B-B14F-4D97-AF65-F5344CB8AC3E}">
        <p14:creationId xmlns:p14="http://schemas.microsoft.com/office/powerpoint/2010/main" val="201591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lang="fr-FR" dirty="0"/>
              <a:t>Aperçu du poliovirus de type 2, région Afrique</a:t>
            </a:r>
          </a:p>
        </p:txBody>
      </p:sp>
      <p:sp>
        <p:nvSpPr>
          <p:cNvPr id="3" name="page_subtitle"/>
          <p:cNvSpPr>
            <a:spLocks noGrp="1"/>
          </p:cNvSpPr>
          <p:nvPr>
            <p:ph type="title"/>
          </p:nvPr>
        </p:nvSpPr>
        <p:spPr>
          <a:xfrm>
            <a:off x="374495" y="633290"/>
            <a:ext cx="9151470" cy="365648"/>
          </a:xfrm>
        </p:spPr>
        <p:txBody>
          <a:bodyPr/>
          <a:lstStyle/>
          <a:p>
            <a:r>
              <a:rPr dirty="0"/>
              <a:t>R</a:t>
            </a:r>
            <a:r>
              <a:rPr lang="fr-FR" dirty="0"/>
              <a:t>apporté</a:t>
            </a:r>
            <a:r>
              <a:rPr dirty="0"/>
              <a:t> </a:t>
            </a:r>
            <a:r>
              <a:rPr lang="fr-FR" dirty="0"/>
              <a:t>entre</a:t>
            </a:r>
            <a:r>
              <a:rPr dirty="0"/>
              <a:t> 2022 </a:t>
            </a:r>
            <a:r>
              <a:rPr lang="fr-FR" dirty="0"/>
              <a:t>et</a:t>
            </a:r>
            <a:r>
              <a:rPr dirty="0"/>
              <a:t> 2024</a:t>
            </a:r>
          </a:p>
        </p:txBody>
      </p:sp>
      <p:sp>
        <p:nvSpPr>
          <p:cNvPr id="4" name="section"/>
          <p:cNvSpPr>
            <a:spLocks noGrp="1"/>
          </p:cNvSpPr>
          <p:nvPr>
            <p:ph type="body" sz="quarter" idx="12"/>
          </p:nvPr>
        </p:nvSpPr>
        <p:spPr>
          <a:xfrm>
            <a:off x="52164" y="6616699"/>
            <a:ext cx="2293471" cy="276225"/>
          </a:xfrm>
        </p:spPr>
        <p:txBody>
          <a:bodyPr/>
          <a:lstStyle/>
          <a:p>
            <a:r>
              <a:t>Focus: Polio Type 2</a:t>
            </a:r>
          </a:p>
        </p:txBody>
      </p:sp>
      <p:sp>
        <p:nvSpPr>
          <p:cNvPr id="5" name="updated_date"/>
          <p:cNvSpPr>
            <a:spLocks noGrp="1"/>
          </p:cNvSpPr>
          <p:nvPr>
            <p:ph type="body" sz="quarter" idx="11"/>
          </p:nvPr>
        </p:nvSpPr>
        <p:spPr>
          <a:xfrm>
            <a:off x="10383445" y="6615063"/>
            <a:ext cx="1808555" cy="236483"/>
          </a:xfrm>
        </p:spPr>
        <p:txBody>
          <a:bodyPr/>
          <a:lstStyle/>
          <a:p>
            <a:r>
              <a:t>Last updated: 12.08.2024</a:t>
            </a:r>
          </a:p>
        </p:txBody>
      </p:sp>
      <p:pic>
        <p:nvPicPr>
          <p:cNvPr id="6" name="plot"/>
          <p:cNvPicPr>
            <a:picLocks noGrp="1"/>
          </p:cNvPicPr>
          <p:nvPr>
            <p:ph type="pic" sz="quarter" idx="10"/>
          </p:nvPr>
        </p:nvPicPr>
        <p:blipFill>
          <a:blip r:embed="rId2" cstate="print"/>
          <a:stretch>
            <a:fillRect/>
          </a:stretch>
        </p:blipFill>
        <p:spPr>
          <a:xfrm>
            <a:off x="3364375" y="1159727"/>
            <a:ext cx="8730643" cy="5334591"/>
          </a:xfrm>
          <a:prstGeom prst="rect">
            <a:avLst/>
          </a:prstGeom>
        </p:spPr>
      </p:pic>
      <p:pic>
        <p:nvPicPr>
          <p:cNvPr id="7" name="side_panel"/>
          <p:cNvPicPr>
            <a:picLocks noGrp="1"/>
          </p:cNvPicPr>
          <p:nvPr>
            <p:ph type="pic" sz="quarter" idx="14"/>
          </p:nvPr>
        </p:nvPicPr>
        <p:blipFill>
          <a:blip r:embed="rId3" cstate="print"/>
          <a:stretch>
            <a:fillRect/>
          </a:stretch>
        </p:blipFill>
        <p:spPr>
          <a:xfrm>
            <a:off x="96982" y="1252543"/>
            <a:ext cx="3222575" cy="450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dirty="0"/>
              <a:t>R</a:t>
            </a:r>
            <a:r>
              <a:rPr lang="en-US" dirty="0"/>
              <a:t>D</a:t>
            </a:r>
            <a:r>
              <a:rPr dirty="0"/>
              <a:t>C: </a:t>
            </a:r>
            <a:r>
              <a:rPr lang="fr-FR" dirty="0"/>
              <a:t>Aperçu du poliovirus de type 2</a:t>
            </a:r>
          </a:p>
          <a:p>
            <a:endParaRPr dirty="0"/>
          </a:p>
        </p:txBody>
      </p:sp>
      <p:sp>
        <p:nvSpPr>
          <p:cNvPr id="3" name="page_subtitle"/>
          <p:cNvSpPr>
            <a:spLocks noGrp="1"/>
          </p:cNvSpPr>
          <p:nvPr>
            <p:ph type="title"/>
          </p:nvPr>
        </p:nvSpPr>
        <p:spPr>
          <a:xfrm>
            <a:off x="374495" y="633290"/>
            <a:ext cx="9151470" cy="365648"/>
          </a:xfrm>
        </p:spPr>
        <p:txBody>
          <a:bodyPr/>
          <a:lstStyle/>
          <a:p>
            <a:r>
              <a:rPr dirty="0"/>
              <a:t>R</a:t>
            </a:r>
            <a:r>
              <a:rPr lang="fr-FR" dirty="0" err="1"/>
              <a:t>ap</a:t>
            </a:r>
            <a:r>
              <a:rPr dirty="0"/>
              <a:t>port</a:t>
            </a:r>
            <a:r>
              <a:rPr lang="fr-FR" dirty="0"/>
              <a:t>é</a:t>
            </a:r>
            <a:r>
              <a:rPr dirty="0"/>
              <a:t> </a:t>
            </a:r>
            <a:r>
              <a:rPr lang="fr-FR" dirty="0"/>
              <a:t>entre</a:t>
            </a:r>
            <a:r>
              <a:rPr dirty="0"/>
              <a:t> 2022 </a:t>
            </a:r>
            <a:r>
              <a:rPr lang="fr-FR" dirty="0"/>
              <a:t>et</a:t>
            </a:r>
            <a:r>
              <a:rPr dirty="0"/>
              <a:t> 2024</a:t>
            </a:r>
          </a:p>
        </p:txBody>
      </p:sp>
      <p:sp>
        <p:nvSpPr>
          <p:cNvPr id="4" name="section"/>
          <p:cNvSpPr>
            <a:spLocks noGrp="1"/>
          </p:cNvSpPr>
          <p:nvPr>
            <p:ph type="body" sz="quarter" idx="12"/>
          </p:nvPr>
        </p:nvSpPr>
        <p:spPr>
          <a:xfrm>
            <a:off x="52164" y="6616699"/>
            <a:ext cx="2293471" cy="276225"/>
          </a:xfrm>
        </p:spPr>
        <p:txBody>
          <a:bodyPr/>
          <a:lstStyle/>
          <a:p>
            <a:r>
              <a:t>DRC in Focus</a:t>
            </a:r>
          </a:p>
        </p:txBody>
      </p:sp>
      <p:sp>
        <p:nvSpPr>
          <p:cNvPr id="5" name="updated_date"/>
          <p:cNvSpPr>
            <a:spLocks noGrp="1"/>
          </p:cNvSpPr>
          <p:nvPr>
            <p:ph type="body" sz="quarter" idx="11"/>
          </p:nvPr>
        </p:nvSpPr>
        <p:spPr>
          <a:xfrm>
            <a:off x="10383445" y="6626638"/>
            <a:ext cx="1808555" cy="236483"/>
          </a:xfrm>
        </p:spPr>
        <p:txBody>
          <a:bodyPr/>
          <a:lstStyle/>
          <a:p>
            <a:r>
              <a:t>Last updated: 12.08.2024</a:t>
            </a:r>
          </a:p>
        </p:txBody>
      </p:sp>
      <p:pic>
        <p:nvPicPr>
          <p:cNvPr id="6" name="side_panel"/>
          <p:cNvPicPr>
            <a:picLocks noGrp="1"/>
          </p:cNvPicPr>
          <p:nvPr>
            <p:ph type="pic" sz="quarter" idx="14"/>
          </p:nvPr>
        </p:nvPicPr>
        <p:blipFill>
          <a:blip r:embed="rId2" cstate="print"/>
          <a:stretch>
            <a:fillRect/>
          </a:stretch>
        </p:blipFill>
        <p:spPr>
          <a:xfrm>
            <a:off x="96982" y="1252543"/>
            <a:ext cx="3222575" cy="4500000"/>
          </a:xfrm>
          <a:prstGeom prst="rect">
            <a:avLst/>
          </a:prstGeom>
        </p:spPr>
      </p:pic>
      <p:sp>
        <p:nvSpPr>
          <p:cNvPr id="7" name="plot_title_1"/>
          <p:cNvSpPr>
            <a:spLocks noGrp="1"/>
          </p:cNvSpPr>
          <p:nvPr>
            <p:ph type="body" sz="quarter" idx="16"/>
          </p:nvPr>
        </p:nvSpPr>
        <p:spPr>
          <a:xfrm>
            <a:off x="3217211" y="2999850"/>
            <a:ext cx="4299407" cy="246528"/>
          </a:xfrm>
        </p:spPr>
        <p:txBody>
          <a:bodyPr/>
          <a:lstStyle/>
          <a:p>
            <a:r>
              <a:t>Detections by time and country</a:t>
            </a:r>
          </a:p>
        </p:txBody>
      </p:sp>
      <p:sp>
        <p:nvSpPr>
          <p:cNvPr id="8" name="plot_title_2"/>
          <p:cNvSpPr>
            <a:spLocks noGrp="1"/>
          </p:cNvSpPr>
          <p:nvPr>
            <p:ph type="body" sz="quarter" idx="17"/>
          </p:nvPr>
        </p:nvSpPr>
        <p:spPr>
          <a:xfrm>
            <a:off x="7702807" y="2995821"/>
            <a:ext cx="4299407" cy="232389"/>
          </a:xfrm>
        </p:spPr>
        <p:txBody>
          <a:bodyPr/>
          <a:lstStyle/>
          <a:p>
            <a:r>
              <a:t>Detections by time and emergence group</a:t>
            </a:r>
          </a:p>
        </p:txBody>
      </p:sp>
      <p:pic>
        <p:nvPicPr>
          <p:cNvPr id="9" name="plot_1"/>
          <p:cNvPicPr>
            <a:picLocks noGrp="1"/>
          </p:cNvPicPr>
          <p:nvPr>
            <p:ph type="pic" sz="quarter" idx="10"/>
          </p:nvPr>
        </p:nvPicPr>
        <p:blipFill>
          <a:blip r:embed="rId3" cstate="print"/>
          <a:stretch>
            <a:fillRect/>
          </a:stretch>
        </p:blipFill>
        <p:spPr>
          <a:xfrm>
            <a:off x="3527714" y="3246378"/>
            <a:ext cx="3833484" cy="3197129"/>
          </a:xfrm>
          <a:prstGeom prst="rect">
            <a:avLst/>
          </a:prstGeom>
        </p:spPr>
      </p:pic>
      <p:pic>
        <p:nvPicPr>
          <p:cNvPr id="10" name="plot_2"/>
          <p:cNvPicPr>
            <a:picLocks noGrp="1"/>
          </p:cNvPicPr>
          <p:nvPr>
            <p:ph type="pic" sz="quarter" idx="22"/>
          </p:nvPr>
        </p:nvPicPr>
        <p:blipFill>
          <a:blip r:embed="rId4" cstate="print"/>
          <a:stretch>
            <a:fillRect/>
          </a:stretch>
        </p:blipFill>
        <p:spPr>
          <a:xfrm>
            <a:off x="7672039" y="3246378"/>
            <a:ext cx="4360944" cy="3230307"/>
          </a:xfrm>
          <a:prstGeom prst="rect">
            <a:avLst/>
          </a:prstGeom>
        </p:spPr>
      </p:pic>
      <p:pic>
        <p:nvPicPr>
          <p:cNvPr id="11" name="map"/>
          <p:cNvPicPr>
            <a:picLocks noGrp="1"/>
          </p:cNvPicPr>
          <p:nvPr>
            <p:ph type="pic" sz="quarter" idx="23"/>
          </p:nvPr>
        </p:nvPicPr>
        <p:blipFill>
          <a:blip r:embed="rId5" cstate="print"/>
          <a:stretch>
            <a:fillRect/>
          </a:stretch>
        </p:blipFill>
        <p:spPr>
          <a:xfrm>
            <a:off x="3923198" y="728749"/>
            <a:ext cx="6876000" cy="22867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lang="fr-FR" dirty="0"/>
              <a:t>Afrique centrale/équatoriale : aperçu du poliovirus de type 2</a:t>
            </a:r>
            <a:endParaRPr lang="en-US" dirty="0"/>
          </a:p>
        </p:txBody>
      </p:sp>
      <p:sp>
        <p:nvSpPr>
          <p:cNvPr id="3" name="page_subtitle"/>
          <p:cNvSpPr>
            <a:spLocks noGrp="1"/>
          </p:cNvSpPr>
          <p:nvPr>
            <p:ph type="title"/>
          </p:nvPr>
        </p:nvSpPr>
        <p:spPr>
          <a:xfrm>
            <a:off x="374495" y="633290"/>
            <a:ext cx="9151470" cy="365648"/>
          </a:xfrm>
        </p:spPr>
        <p:txBody>
          <a:bodyPr/>
          <a:lstStyle/>
          <a:p>
            <a:r>
              <a:rPr lang="en-US" dirty="0"/>
              <a:t>Rapporté entre </a:t>
            </a:r>
            <a:r>
              <a:rPr dirty="0"/>
              <a:t>2022 </a:t>
            </a:r>
            <a:r>
              <a:rPr lang="fr-FR" dirty="0"/>
              <a:t>et</a:t>
            </a:r>
            <a:r>
              <a:rPr dirty="0"/>
              <a:t> 2024</a:t>
            </a:r>
          </a:p>
        </p:txBody>
      </p:sp>
      <p:sp>
        <p:nvSpPr>
          <p:cNvPr id="4" name="section"/>
          <p:cNvSpPr>
            <a:spLocks noGrp="1"/>
          </p:cNvSpPr>
          <p:nvPr>
            <p:ph type="body" sz="quarter" idx="12"/>
          </p:nvPr>
        </p:nvSpPr>
        <p:spPr>
          <a:xfrm>
            <a:off x="52164" y="6616699"/>
            <a:ext cx="2293471" cy="276225"/>
          </a:xfrm>
        </p:spPr>
        <p:txBody>
          <a:bodyPr/>
          <a:lstStyle/>
          <a:p>
            <a:r>
              <a:t>Polio Type 2 by Epi Zones</a:t>
            </a:r>
          </a:p>
        </p:txBody>
      </p:sp>
      <p:sp>
        <p:nvSpPr>
          <p:cNvPr id="5" name="updated_date"/>
          <p:cNvSpPr>
            <a:spLocks noGrp="1"/>
          </p:cNvSpPr>
          <p:nvPr>
            <p:ph type="body" sz="quarter" idx="11"/>
          </p:nvPr>
        </p:nvSpPr>
        <p:spPr>
          <a:xfrm>
            <a:off x="10383445" y="6626638"/>
            <a:ext cx="1808555" cy="236483"/>
          </a:xfrm>
        </p:spPr>
        <p:txBody>
          <a:bodyPr/>
          <a:lstStyle/>
          <a:p>
            <a:r>
              <a:t>Last updated: 12.08.2024</a:t>
            </a:r>
          </a:p>
        </p:txBody>
      </p:sp>
      <p:pic>
        <p:nvPicPr>
          <p:cNvPr id="6" name="side_panel"/>
          <p:cNvPicPr>
            <a:picLocks noGrp="1"/>
          </p:cNvPicPr>
          <p:nvPr>
            <p:ph type="pic" sz="quarter" idx="14"/>
          </p:nvPr>
        </p:nvPicPr>
        <p:blipFill>
          <a:blip r:embed="rId2" cstate="print"/>
          <a:stretch>
            <a:fillRect/>
          </a:stretch>
        </p:blipFill>
        <p:spPr>
          <a:xfrm>
            <a:off x="96982" y="1252543"/>
            <a:ext cx="3222575" cy="4500000"/>
          </a:xfrm>
          <a:prstGeom prst="rect">
            <a:avLst/>
          </a:prstGeom>
        </p:spPr>
      </p:pic>
      <p:sp>
        <p:nvSpPr>
          <p:cNvPr id="7" name="plot_title_1"/>
          <p:cNvSpPr>
            <a:spLocks noGrp="1"/>
          </p:cNvSpPr>
          <p:nvPr>
            <p:ph type="body" sz="quarter" idx="16"/>
          </p:nvPr>
        </p:nvSpPr>
        <p:spPr>
          <a:xfrm>
            <a:off x="3217211" y="2999850"/>
            <a:ext cx="4299407" cy="246528"/>
          </a:xfrm>
        </p:spPr>
        <p:txBody>
          <a:bodyPr/>
          <a:lstStyle/>
          <a:p>
            <a:r>
              <a:t>Detections by time and country</a:t>
            </a:r>
          </a:p>
        </p:txBody>
      </p:sp>
      <p:sp>
        <p:nvSpPr>
          <p:cNvPr id="8" name="plot_title_2"/>
          <p:cNvSpPr>
            <a:spLocks noGrp="1"/>
          </p:cNvSpPr>
          <p:nvPr>
            <p:ph type="body" sz="quarter" idx="17"/>
          </p:nvPr>
        </p:nvSpPr>
        <p:spPr>
          <a:xfrm>
            <a:off x="7702807" y="2995821"/>
            <a:ext cx="4299407" cy="232389"/>
          </a:xfrm>
        </p:spPr>
        <p:txBody>
          <a:bodyPr/>
          <a:lstStyle/>
          <a:p>
            <a:r>
              <a:t>Detections by time and emergence group</a:t>
            </a:r>
          </a:p>
        </p:txBody>
      </p:sp>
      <p:pic>
        <p:nvPicPr>
          <p:cNvPr id="9" name="plot_1"/>
          <p:cNvPicPr>
            <a:picLocks noGrp="1"/>
          </p:cNvPicPr>
          <p:nvPr>
            <p:ph type="pic" sz="quarter" idx="10"/>
          </p:nvPr>
        </p:nvPicPr>
        <p:blipFill>
          <a:blip r:embed="rId3" cstate="print"/>
          <a:stretch>
            <a:fillRect/>
          </a:stretch>
        </p:blipFill>
        <p:spPr>
          <a:xfrm>
            <a:off x="3527714" y="3246378"/>
            <a:ext cx="3833484" cy="3197129"/>
          </a:xfrm>
          <a:prstGeom prst="rect">
            <a:avLst/>
          </a:prstGeom>
        </p:spPr>
      </p:pic>
      <p:pic>
        <p:nvPicPr>
          <p:cNvPr id="10" name="plot_2"/>
          <p:cNvPicPr>
            <a:picLocks noGrp="1"/>
          </p:cNvPicPr>
          <p:nvPr>
            <p:ph type="pic" sz="quarter" idx="22"/>
          </p:nvPr>
        </p:nvPicPr>
        <p:blipFill>
          <a:blip r:embed="rId4" cstate="print"/>
          <a:stretch>
            <a:fillRect/>
          </a:stretch>
        </p:blipFill>
        <p:spPr>
          <a:xfrm>
            <a:off x="7672039" y="3246378"/>
            <a:ext cx="4360944" cy="3230307"/>
          </a:xfrm>
          <a:prstGeom prst="rect">
            <a:avLst/>
          </a:prstGeom>
        </p:spPr>
      </p:pic>
      <p:pic>
        <p:nvPicPr>
          <p:cNvPr id="11" name="map"/>
          <p:cNvPicPr>
            <a:picLocks noGrp="1"/>
          </p:cNvPicPr>
          <p:nvPr>
            <p:ph type="pic" sz="quarter" idx="23"/>
          </p:nvPr>
        </p:nvPicPr>
        <p:blipFill>
          <a:blip r:embed="rId5" cstate="print"/>
          <a:stretch>
            <a:fillRect/>
          </a:stretch>
        </p:blipFill>
        <p:spPr>
          <a:xfrm>
            <a:off x="3923198" y="728749"/>
            <a:ext cx="6876000" cy="22867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dirty="0"/>
              <a:t>Basin</a:t>
            </a:r>
            <a:r>
              <a:rPr lang="fr-FR" dirty="0"/>
              <a:t> du </a:t>
            </a:r>
            <a:r>
              <a:rPr lang="en-US" dirty="0"/>
              <a:t>Lac Tchad </a:t>
            </a:r>
            <a:r>
              <a:rPr dirty="0"/>
              <a:t>: </a:t>
            </a:r>
            <a:r>
              <a:rPr lang="fr-FR" dirty="0"/>
              <a:t>aperçu du poliovirus de type 2</a:t>
            </a:r>
            <a:endParaRPr dirty="0"/>
          </a:p>
        </p:txBody>
      </p:sp>
      <p:sp>
        <p:nvSpPr>
          <p:cNvPr id="3" name="page_subtitle"/>
          <p:cNvSpPr>
            <a:spLocks noGrp="1"/>
          </p:cNvSpPr>
          <p:nvPr>
            <p:ph type="title"/>
          </p:nvPr>
        </p:nvSpPr>
        <p:spPr>
          <a:xfrm>
            <a:off x="374495" y="633290"/>
            <a:ext cx="9151470" cy="365648"/>
          </a:xfrm>
        </p:spPr>
        <p:txBody>
          <a:bodyPr/>
          <a:lstStyle/>
          <a:p>
            <a:r>
              <a:rPr lang="fr-FR" dirty="0"/>
              <a:t>Rapporté entre 2022 et 2024</a:t>
            </a:r>
            <a:endParaRPr dirty="0"/>
          </a:p>
        </p:txBody>
      </p:sp>
      <p:sp>
        <p:nvSpPr>
          <p:cNvPr id="4" name="section"/>
          <p:cNvSpPr>
            <a:spLocks noGrp="1"/>
          </p:cNvSpPr>
          <p:nvPr>
            <p:ph type="body" sz="quarter" idx="12"/>
          </p:nvPr>
        </p:nvSpPr>
        <p:spPr>
          <a:xfrm>
            <a:off x="52164" y="6616699"/>
            <a:ext cx="2293471" cy="276225"/>
          </a:xfrm>
        </p:spPr>
        <p:txBody>
          <a:bodyPr/>
          <a:lstStyle/>
          <a:p>
            <a:r>
              <a:t>Polio Type 2 by Epi Zones</a:t>
            </a:r>
          </a:p>
        </p:txBody>
      </p:sp>
      <p:sp>
        <p:nvSpPr>
          <p:cNvPr id="5" name="updated_date"/>
          <p:cNvSpPr>
            <a:spLocks noGrp="1"/>
          </p:cNvSpPr>
          <p:nvPr>
            <p:ph type="body" sz="quarter" idx="11"/>
          </p:nvPr>
        </p:nvSpPr>
        <p:spPr>
          <a:xfrm>
            <a:off x="10383445" y="6626638"/>
            <a:ext cx="1808555" cy="236483"/>
          </a:xfrm>
        </p:spPr>
        <p:txBody>
          <a:bodyPr/>
          <a:lstStyle/>
          <a:p>
            <a:r>
              <a:t>Last updated: 12.08.2024</a:t>
            </a:r>
          </a:p>
        </p:txBody>
      </p:sp>
      <p:pic>
        <p:nvPicPr>
          <p:cNvPr id="6" name="side_panel"/>
          <p:cNvPicPr>
            <a:picLocks noGrp="1"/>
          </p:cNvPicPr>
          <p:nvPr>
            <p:ph type="pic" sz="quarter" idx="14"/>
          </p:nvPr>
        </p:nvPicPr>
        <p:blipFill>
          <a:blip r:embed="rId2" cstate="print"/>
          <a:stretch>
            <a:fillRect/>
          </a:stretch>
        </p:blipFill>
        <p:spPr>
          <a:xfrm>
            <a:off x="96982" y="1252543"/>
            <a:ext cx="3222575" cy="4500000"/>
          </a:xfrm>
          <a:prstGeom prst="rect">
            <a:avLst/>
          </a:prstGeom>
        </p:spPr>
      </p:pic>
      <p:sp>
        <p:nvSpPr>
          <p:cNvPr id="7" name="plot_title_1"/>
          <p:cNvSpPr>
            <a:spLocks noGrp="1"/>
          </p:cNvSpPr>
          <p:nvPr>
            <p:ph type="body" sz="quarter" idx="16"/>
          </p:nvPr>
        </p:nvSpPr>
        <p:spPr>
          <a:xfrm>
            <a:off x="3217211" y="2999850"/>
            <a:ext cx="4299407" cy="246528"/>
          </a:xfrm>
        </p:spPr>
        <p:txBody>
          <a:bodyPr/>
          <a:lstStyle/>
          <a:p>
            <a:r>
              <a:t>Detections by time and country</a:t>
            </a:r>
          </a:p>
        </p:txBody>
      </p:sp>
      <p:sp>
        <p:nvSpPr>
          <p:cNvPr id="8" name="plot_title_2"/>
          <p:cNvSpPr>
            <a:spLocks noGrp="1"/>
          </p:cNvSpPr>
          <p:nvPr>
            <p:ph type="body" sz="quarter" idx="17"/>
          </p:nvPr>
        </p:nvSpPr>
        <p:spPr>
          <a:xfrm>
            <a:off x="7702807" y="2995821"/>
            <a:ext cx="4299407" cy="232389"/>
          </a:xfrm>
        </p:spPr>
        <p:txBody>
          <a:bodyPr/>
          <a:lstStyle/>
          <a:p>
            <a:r>
              <a:t>Detections by time and emergence group</a:t>
            </a:r>
          </a:p>
        </p:txBody>
      </p:sp>
      <p:pic>
        <p:nvPicPr>
          <p:cNvPr id="9" name="plot_1"/>
          <p:cNvPicPr>
            <a:picLocks noGrp="1"/>
          </p:cNvPicPr>
          <p:nvPr>
            <p:ph type="pic" sz="quarter" idx="10"/>
          </p:nvPr>
        </p:nvPicPr>
        <p:blipFill>
          <a:blip r:embed="rId3" cstate="print"/>
          <a:stretch>
            <a:fillRect/>
          </a:stretch>
        </p:blipFill>
        <p:spPr>
          <a:xfrm>
            <a:off x="3527714" y="3246378"/>
            <a:ext cx="3833484" cy="3197129"/>
          </a:xfrm>
          <a:prstGeom prst="rect">
            <a:avLst/>
          </a:prstGeom>
        </p:spPr>
      </p:pic>
      <p:pic>
        <p:nvPicPr>
          <p:cNvPr id="10" name="plot_2"/>
          <p:cNvPicPr>
            <a:picLocks noGrp="1"/>
          </p:cNvPicPr>
          <p:nvPr>
            <p:ph type="pic" sz="quarter" idx="22"/>
          </p:nvPr>
        </p:nvPicPr>
        <p:blipFill>
          <a:blip r:embed="rId4" cstate="print"/>
          <a:stretch>
            <a:fillRect/>
          </a:stretch>
        </p:blipFill>
        <p:spPr>
          <a:xfrm>
            <a:off x="7672039" y="3246378"/>
            <a:ext cx="4360944" cy="3230307"/>
          </a:xfrm>
          <a:prstGeom prst="rect">
            <a:avLst/>
          </a:prstGeom>
        </p:spPr>
      </p:pic>
      <p:pic>
        <p:nvPicPr>
          <p:cNvPr id="11" name="map"/>
          <p:cNvPicPr>
            <a:picLocks noGrp="1"/>
          </p:cNvPicPr>
          <p:nvPr>
            <p:ph type="pic" sz="quarter" idx="23"/>
          </p:nvPr>
        </p:nvPicPr>
        <p:blipFill>
          <a:blip r:embed="rId5" cstate="print"/>
          <a:stretch>
            <a:fillRect/>
          </a:stretch>
        </p:blipFill>
        <p:spPr>
          <a:xfrm>
            <a:off x="3923198" y="728749"/>
            <a:ext cx="6876000" cy="22867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06502A-E38F-3745-ACF5-CCE93EACB153}"/>
              </a:ext>
            </a:extLst>
          </p:cNvPr>
          <p:cNvPicPr>
            <a:picLocks noChangeAspect="1"/>
          </p:cNvPicPr>
          <p:nvPr/>
        </p:nvPicPr>
        <p:blipFill>
          <a:blip r:embed="rId3"/>
          <a:stretch>
            <a:fillRect/>
          </a:stretch>
        </p:blipFill>
        <p:spPr>
          <a:xfrm>
            <a:off x="4108391" y="591549"/>
            <a:ext cx="3828504" cy="5423482"/>
          </a:xfrm>
          <a:prstGeom prst="rect">
            <a:avLst/>
          </a:prstGeom>
        </p:spPr>
      </p:pic>
      <p:sp>
        <p:nvSpPr>
          <p:cNvPr id="7" name="Title 1">
            <a:extLst>
              <a:ext uri="{FF2B5EF4-FFF2-40B4-BE49-F238E27FC236}">
                <a16:creationId xmlns:a16="http://schemas.microsoft.com/office/drawing/2014/main" id="{361B68BC-7CAF-78F9-7A46-6A6E7B5D600B}"/>
              </a:ext>
            </a:extLst>
          </p:cNvPr>
          <p:cNvSpPr>
            <a:spLocks noGrp="1"/>
          </p:cNvSpPr>
          <p:nvPr>
            <p:ph type="title"/>
          </p:nvPr>
        </p:nvSpPr>
        <p:spPr>
          <a:xfrm>
            <a:off x="101600" y="41910"/>
            <a:ext cx="10295255" cy="598805"/>
          </a:xfrm>
          <a:solidFill>
            <a:srgbClr val="006BBC"/>
          </a:solidFill>
        </p:spPr>
        <p:txBody>
          <a:bodyPr vert="horz" lIns="91440" tIns="45720" rIns="91440" bIns="45720" rtlCol="0" anchor="ctr">
            <a:noAutofit/>
          </a:bodyPr>
          <a:lstStyle/>
          <a:p>
            <a:r>
              <a:rPr lang="en-US" sz="1800" b="1" dirty="0">
                <a:solidFill>
                  <a:schemeClr val="bg1"/>
                </a:solidFill>
                <a:latin typeface="Arial" panose="020B0604020202020204" pitchFamily="34" charset="0"/>
                <a:cs typeface="Arial" panose="020B0604020202020204" pitchFamily="34" charset="0"/>
              </a:rPr>
              <a:t>Distribution géographique des </a:t>
            </a:r>
            <a:r>
              <a:rPr lang="en-US" sz="1800" b="1" dirty="0" err="1">
                <a:solidFill>
                  <a:schemeClr val="bg1"/>
                </a:solidFill>
                <a:latin typeface="Arial" panose="020B0604020202020204" pitchFamily="34" charset="0"/>
                <a:cs typeface="Arial" panose="020B0604020202020204" pitchFamily="34" charset="0"/>
              </a:rPr>
              <a:t>cas</a:t>
            </a:r>
            <a:r>
              <a:rPr lang="en-US" sz="1800" b="1" dirty="0">
                <a:solidFill>
                  <a:schemeClr val="bg1"/>
                </a:solidFill>
                <a:latin typeface="Arial" panose="020B0604020202020204" pitchFamily="34" charset="0"/>
                <a:cs typeface="Arial" panose="020B0604020202020204" pitchFamily="34" charset="0"/>
              </a:rPr>
              <a:t> cVDPV, 2022-2024</a:t>
            </a:r>
          </a:p>
        </p:txBody>
      </p:sp>
      <p:sp>
        <p:nvSpPr>
          <p:cNvPr id="11" name="TextBox 10">
            <a:extLst>
              <a:ext uri="{FF2B5EF4-FFF2-40B4-BE49-F238E27FC236}">
                <a16:creationId xmlns:a16="http://schemas.microsoft.com/office/drawing/2014/main" id="{E6B07AB8-C93D-311C-4693-EDA661AF19F7}"/>
              </a:ext>
            </a:extLst>
          </p:cNvPr>
          <p:cNvSpPr txBox="1"/>
          <p:nvPr/>
        </p:nvSpPr>
        <p:spPr>
          <a:xfrm>
            <a:off x="8942666" y="6316910"/>
            <a:ext cx="2290193" cy="261610"/>
          </a:xfrm>
          <a:prstGeom prst="rect">
            <a:avLst/>
          </a:prstGeom>
          <a:noFill/>
        </p:spPr>
        <p:txBody>
          <a:bodyPr wrap="square" rtlCol="0">
            <a:spAutoFit/>
          </a:bodyPr>
          <a:lstStyle/>
          <a:p>
            <a:r>
              <a:rPr lang="fr-FR" sz="1100" b="1" dirty="0"/>
              <a:t>S1-S33: </a:t>
            </a:r>
            <a:r>
              <a:rPr lang="fr-FR" sz="1100" dirty="0"/>
              <a:t>01/01/2024 – 18/08/2024</a:t>
            </a:r>
            <a:endParaRPr lang="en-US" sz="1100" dirty="0"/>
          </a:p>
        </p:txBody>
      </p:sp>
      <p:graphicFrame>
        <p:nvGraphicFramePr>
          <p:cNvPr id="12" name="Table 12">
            <a:extLst>
              <a:ext uri="{FF2B5EF4-FFF2-40B4-BE49-F238E27FC236}">
                <a16:creationId xmlns:a16="http://schemas.microsoft.com/office/drawing/2014/main" id="{B6E723D6-4A76-FFD0-2687-22C508972D86}"/>
              </a:ext>
            </a:extLst>
          </p:cNvPr>
          <p:cNvGraphicFramePr>
            <a:graphicFrameLocks noGrp="1"/>
          </p:cNvGraphicFramePr>
          <p:nvPr/>
        </p:nvGraphicFramePr>
        <p:xfrm>
          <a:off x="4289800" y="4656205"/>
          <a:ext cx="1448086" cy="1188720"/>
        </p:xfrm>
        <a:graphic>
          <a:graphicData uri="http://schemas.openxmlformats.org/drawingml/2006/table">
            <a:tbl>
              <a:tblPr firstRow="1" bandRow="1">
                <a:tableStyleId>{5FD0F851-EC5A-4D38-B0AD-8093EC10F338}</a:tableStyleId>
              </a:tblPr>
              <a:tblGrid>
                <a:gridCol w="408966">
                  <a:extLst>
                    <a:ext uri="{9D8B030D-6E8A-4147-A177-3AD203B41FA5}">
                      <a16:colId xmlns:a16="http://schemas.microsoft.com/office/drawing/2014/main" val="312581947"/>
                    </a:ext>
                  </a:extLst>
                </a:gridCol>
                <a:gridCol w="515653">
                  <a:extLst>
                    <a:ext uri="{9D8B030D-6E8A-4147-A177-3AD203B41FA5}">
                      <a16:colId xmlns:a16="http://schemas.microsoft.com/office/drawing/2014/main" val="2024440722"/>
                    </a:ext>
                  </a:extLst>
                </a:gridCol>
                <a:gridCol w="523467">
                  <a:extLst>
                    <a:ext uri="{9D8B030D-6E8A-4147-A177-3AD203B41FA5}">
                      <a16:colId xmlns:a16="http://schemas.microsoft.com/office/drawing/2014/main" val="1854347766"/>
                    </a:ext>
                  </a:extLst>
                </a:gridCol>
              </a:tblGrid>
              <a:tr h="288636">
                <a:tc>
                  <a:txBody>
                    <a:bodyPr/>
                    <a:lstStyle/>
                    <a:p>
                      <a:r>
                        <a:rPr lang="fr-FR" sz="800" dirty="0"/>
                        <a:t>Pays</a:t>
                      </a:r>
                      <a:endParaRPr lang="en-US" sz="800" dirty="0"/>
                    </a:p>
                  </a:txBody>
                  <a:tcPr/>
                </a:tc>
                <a:tc>
                  <a:txBody>
                    <a:bodyPr/>
                    <a:lstStyle/>
                    <a:p>
                      <a:pPr algn="ctr"/>
                      <a:r>
                        <a:rPr lang="fr-FR" sz="800" dirty="0"/>
                        <a:t>cVDPV1</a:t>
                      </a:r>
                      <a:endParaRPr lang="en-US" sz="800" dirty="0"/>
                    </a:p>
                  </a:txBody>
                  <a:tcPr/>
                </a:tc>
                <a:tc>
                  <a:txBody>
                    <a:bodyPr/>
                    <a:lstStyle/>
                    <a:p>
                      <a:pPr algn="ctr"/>
                      <a:r>
                        <a:rPr lang="fr-FR" sz="800" dirty="0"/>
                        <a:t>cVDPV2</a:t>
                      </a:r>
                      <a:endParaRPr lang="en-US" sz="800" dirty="0"/>
                    </a:p>
                  </a:txBody>
                  <a:tcPr/>
                </a:tc>
                <a:extLst>
                  <a:ext uri="{0D108BD9-81ED-4DB2-BD59-A6C34878D82A}">
                    <a16:rowId xmlns:a16="http://schemas.microsoft.com/office/drawing/2014/main" val="153416728"/>
                  </a:ext>
                </a:extLst>
              </a:tr>
              <a:tr h="183677">
                <a:tc>
                  <a:txBody>
                    <a:bodyPr/>
                    <a:lstStyle/>
                    <a:p>
                      <a:r>
                        <a:rPr lang="fr-FR" sz="800" dirty="0"/>
                        <a:t>BUU</a:t>
                      </a:r>
                      <a:endParaRPr lang="en-US" sz="800" dirty="0"/>
                    </a:p>
                  </a:txBody>
                  <a:tcPr/>
                </a:tc>
                <a:tc>
                  <a:txBody>
                    <a:bodyPr/>
                    <a:lstStyle/>
                    <a:p>
                      <a:pPr algn="ctr"/>
                      <a:r>
                        <a:rPr lang="fr-FR" sz="800" dirty="0"/>
                        <a:t>0</a:t>
                      </a:r>
                      <a:endParaRPr lang="en-US" sz="800" dirty="0"/>
                    </a:p>
                  </a:txBody>
                  <a:tcPr/>
                </a:tc>
                <a:tc>
                  <a:txBody>
                    <a:bodyPr/>
                    <a:lstStyle/>
                    <a:p>
                      <a:pPr algn="ctr"/>
                      <a:r>
                        <a:rPr lang="fr-FR" sz="800" dirty="0"/>
                        <a:t>1</a:t>
                      </a:r>
                      <a:endParaRPr lang="en-US" sz="800" dirty="0"/>
                    </a:p>
                  </a:txBody>
                  <a:tcPr/>
                </a:tc>
                <a:extLst>
                  <a:ext uri="{0D108BD9-81ED-4DB2-BD59-A6C34878D82A}">
                    <a16:rowId xmlns:a16="http://schemas.microsoft.com/office/drawing/2014/main" val="2703454857"/>
                  </a:ext>
                </a:extLst>
              </a:tr>
              <a:tr h="183677">
                <a:tc>
                  <a:txBody>
                    <a:bodyPr/>
                    <a:lstStyle/>
                    <a:p>
                      <a:r>
                        <a:rPr lang="fr-FR" sz="800" dirty="0"/>
                        <a:t>CAF</a:t>
                      </a:r>
                      <a:endParaRPr lang="en-US" sz="800" dirty="0"/>
                    </a:p>
                  </a:txBody>
                  <a:tcPr/>
                </a:tc>
                <a:tc>
                  <a:txBody>
                    <a:bodyPr/>
                    <a:lstStyle/>
                    <a:p>
                      <a:pPr algn="ctr"/>
                      <a:r>
                        <a:rPr lang="fr-FR" sz="800" dirty="0"/>
                        <a:t>0</a:t>
                      </a:r>
                      <a:endParaRPr lang="en-US" sz="800" dirty="0"/>
                    </a:p>
                  </a:txBody>
                  <a:tcPr/>
                </a:tc>
                <a:tc>
                  <a:txBody>
                    <a:bodyPr/>
                    <a:lstStyle/>
                    <a:p>
                      <a:pPr algn="ctr"/>
                      <a:r>
                        <a:rPr lang="fr-FR" sz="800" dirty="0"/>
                        <a:t>11</a:t>
                      </a:r>
                      <a:endParaRPr lang="en-US" sz="800" dirty="0"/>
                    </a:p>
                  </a:txBody>
                  <a:tcPr/>
                </a:tc>
                <a:extLst>
                  <a:ext uri="{0D108BD9-81ED-4DB2-BD59-A6C34878D82A}">
                    <a16:rowId xmlns:a16="http://schemas.microsoft.com/office/drawing/2014/main" val="662836568"/>
                  </a:ext>
                </a:extLst>
              </a:tr>
              <a:tr h="183677">
                <a:tc>
                  <a:txBody>
                    <a:bodyPr/>
                    <a:lstStyle/>
                    <a:p>
                      <a:r>
                        <a:rPr lang="fr-FR" sz="800" dirty="0"/>
                        <a:t>CHA</a:t>
                      </a:r>
                      <a:endParaRPr lang="en-US" sz="800" dirty="0"/>
                    </a:p>
                  </a:txBody>
                  <a:tcPr/>
                </a:tc>
                <a:tc>
                  <a:txBody>
                    <a:bodyPr/>
                    <a:lstStyle/>
                    <a:p>
                      <a:pPr algn="ctr"/>
                      <a:r>
                        <a:rPr lang="fr-FR" sz="800" dirty="0"/>
                        <a:t>0</a:t>
                      </a:r>
                      <a:endParaRPr lang="en-US" sz="800" dirty="0"/>
                    </a:p>
                  </a:txBody>
                  <a:tcPr/>
                </a:tc>
                <a:tc>
                  <a:txBody>
                    <a:bodyPr/>
                    <a:lstStyle/>
                    <a:p>
                      <a:pPr algn="ctr"/>
                      <a:r>
                        <a:rPr lang="fr-FR" sz="800" dirty="0"/>
                        <a:t>36</a:t>
                      </a:r>
                      <a:endParaRPr lang="en-US" sz="800" dirty="0"/>
                    </a:p>
                  </a:txBody>
                  <a:tcPr/>
                </a:tc>
                <a:extLst>
                  <a:ext uri="{0D108BD9-81ED-4DB2-BD59-A6C34878D82A}">
                    <a16:rowId xmlns:a16="http://schemas.microsoft.com/office/drawing/2014/main" val="4021008883"/>
                  </a:ext>
                </a:extLst>
              </a:tr>
              <a:tr h="183677">
                <a:tc>
                  <a:txBody>
                    <a:bodyPr/>
                    <a:lstStyle/>
                    <a:p>
                      <a:r>
                        <a:rPr lang="fr-FR" sz="800" dirty="0"/>
                        <a:t>RDC</a:t>
                      </a:r>
                      <a:endParaRPr lang="en-US" sz="800" dirty="0"/>
                    </a:p>
                  </a:txBody>
                  <a:tcPr/>
                </a:tc>
                <a:tc>
                  <a:txBody>
                    <a:bodyPr/>
                    <a:lstStyle/>
                    <a:p>
                      <a:pPr algn="ctr"/>
                      <a:r>
                        <a:rPr lang="fr-FR" sz="800" dirty="0"/>
                        <a:t>76</a:t>
                      </a:r>
                      <a:endParaRPr lang="en-US" sz="800" dirty="0"/>
                    </a:p>
                  </a:txBody>
                  <a:tcPr/>
                </a:tc>
                <a:tc>
                  <a:txBody>
                    <a:bodyPr/>
                    <a:lstStyle/>
                    <a:p>
                      <a:pPr algn="ctr"/>
                      <a:r>
                        <a:rPr lang="fr-FR" sz="800" dirty="0"/>
                        <a:t>81</a:t>
                      </a:r>
                      <a:endParaRPr lang="en-US" sz="800" dirty="0"/>
                    </a:p>
                  </a:txBody>
                  <a:tcPr/>
                </a:tc>
                <a:extLst>
                  <a:ext uri="{0D108BD9-81ED-4DB2-BD59-A6C34878D82A}">
                    <a16:rowId xmlns:a16="http://schemas.microsoft.com/office/drawing/2014/main" val="2416383343"/>
                  </a:ext>
                </a:extLst>
              </a:tr>
            </a:tbl>
          </a:graphicData>
        </a:graphic>
      </p:graphicFrame>
      <p:pic>
        <p:nvPicPr>
          <p:cNvPr id="17" name="Picture 16">
            <a:extLst>
              <a:ext uri="{FF2B5EF4-FFF2-40B4-BE49-F238E27FC236}">
                <a16:creationId xmlns:a16="http://schemas.microsoft.com/office/drawing/2014/main" id="{6E8A3302-445E-E501-8A77-39BD11973212}"/>
              </a:ext>
            </a:extLst>
          </p:cNvPr>
          <p:cNvPicPr>
            <a:picLocks noChangeAspect="1"/>
          </p:cNvPicPr>
          <p:nvPr/>
        </p:nvPicPr>
        <p:blipFill rotWithShape="1">
          <a:blip r:embed="rId4"/>
          <a:srcRect t="18519"/>
          <a:stretch/>
        </p:blipFill>
        <p:spPr>
          <a:xfrm>
            <a:off x="4968236" y="5961695"/>
            <a:ext cx="1628775" cy="666662"/>
          </a:xfrm>
          <a:prstGeom prst="rect">
            <a:avLst/>
          </a:prstGeom>
        </p:spPr>
      </p:pic>
      <p:graphicFrame>
        <p:nvGraphicFramePr>
          <p:cNvPr id="18" name="Table 12">
            <a:extLst>
              <a:ext uri="{FF2B5EF4-FFF2-40B4-BE49-F238E27FC236}">
                <a16:creationId xmlns:a16="http://schemas.microsoft.com/office/drawing/2014/main" id="{4B0ACA9E-D4D7-33BC-E587-4CE9DF2BBC62}"/>
              </a:ext>
            </a:extLst>
          </p:cNvPr>
          <p:cNvGraphicFramePr>
            <a:graphicFrameLocks noGrp="1"/>
          </p:cNvGraphicFramePr>
          <p:nvPr/>
        </p:nvGraphicFramePr>
        <p:xfrm>
          <a:off x="8387497" y="4890362"/>
          <a:ext cx="1448086" cy="975360"/>
        </p:xfrm>
        <a:graphic>
          <a:graphicData uri="http://schemas.openxmlformats.org/drawingml/2006/table">
            <a:tbl>
              <a:tblPr firstRow="1" bandRow="1">
                <a:tableStyleId>{5FD0F851-EC5A-4D38-B0AD-8093EC10F338}</a:tableStyleId>
              </a:tblPr>
              <a:tblGrid>
                <a:gridCol w="408966">
                  <a:extLst>
                    <a:ext uri="{9D8B030D-6E8A-4147-A177-3AD203B41FA5}">
                      <a16:colId xmlns:a16="http://schemas.microsoft.com/office/drawing/2014/main" val="312581947"/>
                    </a:ext>
                  </a:extLst>
                </a:gridCol>
                <a:gridCol w="515653">
                  <a:extLst>
                    <a:ext uri="{9D8B030D-6E8A-4147-A177-3AD203B41FA5}">
                      <a16:colId xmlns:a16="http://schemas.microsoft.com/office/drawing/2014/main" val="2024440722"/>
                    </a:ext>
                  </a:extLst>
                </a:gridCol>
                <a:gridCol w="523467">
                  <a:extLst>
                    <a:ext uri="{9D8B030D-6E8A-4147-A177-3AD203B41FA5}">
                      <a16:colId xmlns:a16="http://schemas.microsoft.com/office/drawing/2014/main" val="1854347766"/>
                    </a:ext>
                  </a:extLst>
                </a:gridCol>
              </a:tblGrid>
              <a:tr h="288636">
                <a:tc>
                  <a:txBody>
                    <a:bodyPr/>
                    <a:lstStyle/>
                    <a:p>
                      <a:r>
                        <a:rPr lang="fr-FR" sz="800" dirty="0"/>
                        <a:t>Pays</a:t>
                      </a:r>
                      <a:endParaRPr lang="en-US" sz="800" dirty="0"/>
                    </a:p>
                  </a:txBody>
                  <a:tcPr/>
                </a:tc>
                <a:tc>
                  <a:txBody>
                    <a:bodyPr/>
                    <a:lstStyle/>
                    <a:p>
                      <a:pPr algn="ctr"/>
                      <a:r>
                        <a:rPr lang="fr-FR" sz="800" dirty="0"/>
                        <a:t>cVDPV1</a:t>
                      </a:r>
                      <a:endParaRPr lang="en-US" sz="800" dirty="0"/>
                    </a:p>
                  </a:txBody>
                  <a:tcPr/>
                </a:tc>
                <a:tc>
                  <a:txBody>
                    <a:bodyPr/>
                    <a:lstStyle/>
                    <a:p>
                      <a:pPr algn="ctr"/>
                      <a:r>
                        <a:rPr lang="fr-FR" sz="800" dirty="0"/>
                        <a:t>cVDPV2</a:t>
                      </a:r>
                      <a:endParaRPr lang="en-US" sz="800" dirty="0"/>
                    </a:p>
                  </a:txBody>
                  <a:tcPr/>
                </a:tc>
                <a:extLst>
                  <a:ext uri="{0D108BD9-81ED-4DB2-BD59-A6C34878D82A}">
                    <a16:rowId xmlns:a16="http://schemas.microsoft.com/office/drawing/2014/main" val="153416728"/>
                  </a:ext>
                </a:extLst>
              </a:tr>
              <a:tr h="183677">
                <a:tc>
                  <a:txBody>
                    <a:bodyPr/>
                    <a:lstStyle/>
                    <a:p>
                      <a:r>
                        <a:rPr lang="fr-FR" sz="800" dirty="0"/>
                        <a:t>ANG</a:t>
                      </a:r>
                      <a:endParaRPr lang="en-US" sz="800" dirty="0"/>
                    </a:p>
                  </a:txBody>
                  <a:tcPr/>
                </a:tc>
                <a:tc>
                  <a:txBody>
                    <a:bodyPr/>
                    <a:lstStyle/>
                    <a:p>
                      <a:pPr algn="ctr"/>
                      <a:r>
                        <a:rPr lang="fr-FR" sz="800" dirty="0"/>
                        <a:t>0</a:t>
                      </a:r>
                      <a:endParaRPr lang="en-US" sz="800" dirty="0"/>
                    </a:p>
                  </a:txBody>
                  <a:tcPr/>
                </a:tc>
                <a:tc>
                  <a:txBody>
                    <a:bodyPr/>
                    <a:lstStyle/>
                    <a:p>
                      <a:pPr algn="ctr"/>
                      <a:r>
                        <a:rPr lang="fr-FR" sz="800" dirty="0"/>
                        <a:t>5</a:t>
                      </a:r>
                      <a:endParaRPr lang="en-US" sz="800" dirty="0"/>
                    </a:p>
                  </a:txBody>
                  <a:tcPr/>
                </a:tc>
                <a:extLst>
                  <a:ext uri="{0D108BD9-81ED-4DB2-BD59-A6C34878D82A}">
                    <a16:rowId xmlns:a16="http://schemas.microsoft.com/office/drawing/2014/main" val="662836568"/>
                  </a:ext>
                </a:extLst>
              </a:tr>
              <a:tr h="183677">
                <a:tc>
                  <a:txBody>
                    <a:bodyPr/>
                    <a:lstStyle/>
                    <a:p>
                      <a:r>
                        <a:rPr lang="fr-FR" sz="800" dirty="0"/>
                        <a:t>CHA</a:t>
                      </a:r>
                      <a:endParaRPr lang="en-US" sz="800" dirty="0"/>
                    </a:p>
                  </a:txBody>
                  <a:tcPr/>
                </a:tc>
                <a:tc>
                  <a:txBody>
                    <a:bodyPr/>
                    <a:lstStyle/>
                    <a:p>
                      <a:pPr algn="ctr"/>
                      <a:r>
                        <a:rPr lang="fr-FR" sz="800" dirty="0"/>
                        <a:t>0</a:t>
                      </a:r>
                      <a:endParaRPr lang="en-US" sz="800" dirty="0"/>
                    </a:p>
                  </a:txBody>
                  <a:tcPr/>
                </a:tc>
                <a:tc>
                  <a:txBody>
                    <a:bodyPr/>
                    <a:lstStyle/>
                    <a:p>
                      <a:pPr algn="ctr"/>
                      <a:r>
                        <a:rPr lang="fr-FR" sz="800" dirty="0"/>
                        <a:t>6</a:t>
                      </a:r>
                      <a:endParaRPr lang="en-US" sz="800" dirty="0"/>
                    </a:p>
                  </a:txBody>
                  <a:tcPr/>
                </a:tc>
                <a:extLst>
                  <a:ext uri="{0D108BD9-81ED-4DB2-BD59-A6C34878D82A}">
                    <a16:rowId xmlns:a16="http://schemas.microsoft.com/office/drawing/2014/main" val="4021008883"/>
                  </a:ext>
                </a:extLst>
              </a:tr>
              <a:tr h="183677">
                <a:tc>
                  <a:txBody>
                    <a:bodyPr/>
                    <a:lstStyle/>
                    <a:p>
                      <a:r>
                        <a:rPr lang="fr-FR" sz="800" dirty="0"/>
                        <a:t>RDC</a:t>
                      </a:r>
                      <a:endParaRPr lang="en-US" sz="800" dirty="0"/>
                    </a:p>
                  </a:txBody>
                  <a:tcPr/>
                </a:tc>
                <a:tc>
                  <a:txBody>
                    <a:bodyPr/>
                    <a:lstStyle/>
                    <a:p>
                      <a:pPr algn="ctr"/>
                      <a:r>
                        <a:rPr lang="fr-FR" sz="800" dirty="0"/>
                        <a:t>7</a:t>
                      </a:r>
                      <a:endParaRPr lang="en-US" sz="800" dirty="0"/>
                    </a:p>
                  </a:txBody>
                  <a:tcPr/>
                </a:tc>
                <a:tc>
                  <a:txBody>
                    <a:bodyPr/>
                    <a:lstStyle/>
                    <a:p>
                      <a:pPr algn="ctr"/>
                      <a:r>
                        <a:rPr lang="fr-FR" sz="800" dirty="0"/>
                        <a:t>8</a:t>
                      </a:r>
                      <a:endParaRPr lang="en-US" sz="800" dirty="0"/>
                    </a:p>
                  </a:txBody>
                  <a:tcPr/>
                </a:tc>
                <a:extLst>
                  <a:ext uri="{0D108BD9-81ED-4DB2-BD59-A6C34878D82A}">
                    <a16:rowId xmlns:a16="http://schemas.microsoft.com/office/drawing/2014/main" val="2416383343"/>
                  </a:ext>
                </a:extLst>
              </a:tr>
            </a:tbl>
          </a:graphicData>
        </a:graphic>
      </p:graphicFrame>
      <p:graphicFrame>
        <p:nvGraphicFramePr>
          <p:cNvPr id="19" name="Table 12">
            <a:extLst>
              <a:ext uri="{FF2B5EF4-FFF2-40B4-BE49-F238E27FC236}">
                <a16:creationId xmlns:a16="http://schemas.microsoft.com/office/drawing/2014/main" id="{494F7E9E-C11B-F13E-44CB-571C1801E6D9}"/>
              </a:ext>
            </a:extLst>
          </p:cNvPr>
          <p:cNvGraphicFramePr>
            <a:graphicFrameLocks noGrp="1"/>
          </p:cNvGraphicFramePr>
          <p:nvPr/>
        </p:nvGraphicFramePr>
        <p:xfrm>
          <a:off x="262774" y="4861363"/>
          <a:ext cx="1448086" cy="975360"/>
        </p:xfrm>
        <a:graphic>
          <a:graphicData uri="http://schemas.openxmlformats.org/drawingml/2006/table">
            <a:tbl>
              <a:tblPr firstRow="1" bandRow="1">
                <a:tableStyleId>{5FD0F851-EC5A-4D38-B0AD-8093EC10F338}</a:tableStyleId>
              </a:tblPr>
              <a:tblGrid>
                <a:gridCol w="408966">
                  <a:extLst>
                    <a:ext uri="{9D8B030D-6E8A-4147-A177-3AD203B41FA5}">
                      <a16:colId xmlns:a16="http://schemas.microsoft.com/office/drawing/2014/main" val="312581947"/>
                    </a:ext>
                  </a:extLst>
                </a:gridCol>
                <a:gridCol w="515653">
                  <a:extLst>
                    <a:ext uri="{9D8B030D-6E8A-4147-A177-3AD203B41FA5}">
                      <a16:colId xmlns:a16="http://schemas.microsoft.com/office/drawing/2014/main" val="2024440722"/>
                    </a:ext>
                  </a:extLst>
                </a:gridCol>
                <a:gridCol w="523467">
                  <a:extLst>
                    <a:ext uri="{9D8B030D-6E8A-4147-A177-3AD203B41FA5}">
                      <a16:colId xmlns:a16="http://schemas.microsoft.com/office/drawing/2014/main" val="1854347766"/>
                    </a:ext>
                  </a:extLst>
                </a:gridCol>
              </a:tblGrid>
              <a:tr h="288636">
                <a:tc>
                  <a:txBody>
                    <a:bodyPr/>
                    <a:lstStyle/>
                    <a:p>
                      <a:r>
                        <a:rPr lang="fr-FR" sz="800" dirty="0"/>
                        <a:t>Pays</a:t>
                      </a:r>
                      <a:endParaRPr lang="en-US" sz="800" dirty="0"/>
                    </a:p>
                  </a:txBody>
                  <a:tcPr/>
                </a:tc>
                <a:tc>
                  <a:txBody>
                    <a:bodyPr/>
                    <a:lstStyle/>
                    <a:p>
                      <a:pPr algn="ctr"/>
                      <a:r>
                        <a:rPr lang="fr-FR" sz="800" dirty="0"/>
                        <a:t>cVDPV1</a:t>
                      </a:r>
                      <a:endParaRPr lang="en-US" sz="800" dirty="0"/>
                    </a:p>
                  </a:txBody>
                  <a:tcPr/>
                </a:tc>
                <a:tc>
                  <a:txBody>
                    <a:bodyPr/>
                    <a:lstStyle/>
                    <a:p>
                      <a:pPr algn="ctr"/>
                      <a:r>
                        <a:rPr lang="fr-FR" sz="800" dirty="0"/>
                        <a:t>cVDPV2</a:t>
                      </a:r>
                      <a:endParaRPr lang="en-US" sz="800" dirty="0"/>
                    </a:p>
                  </a:txBody>
                  <a:tcPr/>
                </a:tc>
                <a:extLst>
                  <a:ext uri="{0D108BD9-81ED-4DB2-BD59-A6C34878D82A}">
                    <a16:rowId xmlns:a16="http://schemas.microsoft.com/office/drawing/2014/main" val="153416728"/>
                  </a:ext>
                </a:extLst>
              </a:tr>
              <a:tr h="183677">
                <a:tc>
                  <a:txBody>
                    <a:bodyPr/>
                    <a:lstStyle/>
                    <a:p>
                      <a:r>
                        <a:rPr lang="fr-FR" sz="800" dirty="0"/>
                        <a:t>CAF</a:t>
                      </a:r>
                      <a:endParaRPr lang="en-US" sz="800" dirty="0"/>
                    </a:p>
                  </a:txBody>
                  <a:tcPr/>
                </a:tc>
                <a:tc>
                  <a:txBody>
                    <a:bodyPr/>
                    <a:lstStyle/>
                    <a:p>
                      <a:pPr algn="ctr"/>
                      <a:r>
                        <a:rPr lang="fr-FR" sz="800" dirty="0"/>
                        <a:t>0</a:t>
                      </a:r>
                      <a:endParaRPr lang="en-US" sz="800" dirty="0"/>
                    </a:p>
                  </a:txBody>
                  <a:tcPr/>
                </a:tc>
                <a:tc>
                  <a:txBody>
                    <a:bodyPr/>
                    <a:lstStyle/>
                    <a:p>
                      <a:pPr algn="ctr"/>
                      <a:r>
                        <a:rPr lang="fr-FR" sz="800" dirty="0"/>
                        <a:t>6</a:t>
                      </a:r>
                      <a:endParaRPr lang="en-US" sz="800" dirty="0"/>
                    </a:p>
                  </a:txBody>
                  <a:tcPr/>
                </a:tc>
                <a:extLst>
                  <a:ext uri="{0D108BD9-81ED-4DB2-BD59-A6C34878D82A}">
                    <a16:rowId xmlns:a16="http://schemas.microsoft.com/office/drawing/2014/main" val="662836568"/>
                  </a:ext>
                </a:extLst>
              </a:tr>
              <a:tr h="183677">
                <a:tc>
                  <a:txBody>
                    <a:bodyPr/>
                    <a:lstStyle/>
                    <a:p>
                      <a:r>
                        <a:rPr lang="fr-FR" sz="800" dirty="0"/>
                        <a:t>CHA</a:t>
                      </a:r>
                      <a:endParaRPr lang="en-US" sz="800" dirty="0"/>
                    </a:p>
                  </a:txBody>
                  <a:tcPr/>
                </a:tc>
                <a:tc>
                  <a:txBody>
                    <a:bodyPr/>
                    <a:lstStyle/>
                    <a:p>
                      <a:pPr algn="ctr"/>
                      <a:r>
                        <a:rPr lang="fr-FR" sz="800" dirty="0"/>
                        <a:t>0</a:t>
                      </a:r>
                      <a:endParaRPr lang="en-US" sz="800" dirty="0"/>
                    </a:p>
                  </a:txBody>
                  <a:tcPr/>
                </a:tc>
                <a:tc>
                  <a:txBody>
                    <a:bodyPr/>
                    <a:lstStyle/>
                    <a:p>
                      <a:pPr algn="ctr"/>
                      <a:r>
                        <a:rPr lang="fr-FR" sz="800" dirty="0"/>
                        <a:t>46</a:t>
                      </a:r>
                      <a:endParaRPr lang="en-US" sz="800" dirty="0"/>
                    </a:p>
                  </a:txBody>
                  <a:tcPr/>
                </a:tc>
                <a:extLst>
                  <a:ext uri="{0D108BD9-81ED-4DB2-BD59-A6C34878D82A}">
                    <a16:rowId xmlns:a16="http://schemas.microsoft.com/office/drawing/2014/main" val="4021008883"/>
                  </a:ext>
                </a:extLst>
              </a:tr>
              <a:tr h="183677">
                <a:tc>
                  <a:txBody>
                    <a:bodyPr/>
                    <a:lstStyle/>
                    <a:p>
                      <a:r>
                        <a:rPr lang="fr-FR" sz="800" dirty="0"/>
                        <a:t>RDC</a:t>
                      </a:r>
                      <a:endParaRPr lang="en-US" sz="800" dirty="0"/>
                    </a:p>
                  </a:txBody>
                  <a:tcPr/>
                </a:tc>
                <a:tc>
                  <a:txBody>
                    <a:bodyPr/>
                    <a:lstStyle/>
                    <a:p>
                      <a:pPr algn="ctr"/>
                      <a:r>
                        <a:rPr lang="fr-FR" sz="800" dirty="0"/>
                        <a:t>54</a:t>
                      </a:r>
                      <a:endParaRPr lang="en-US" sz="800" dirty="0"/>
                    </a:p>
                  </a:txBody>
                  <a:tcPr/>
                </a:tc>
                <a:tc>
                  <a:txBody>
                    <a:bodyPr/>
                    <a:lstStyle/>
                    <a:p>
                      <a:pPr algn="ctr"/>
                      <a:r>
                        <a:rPr lang="fr-FR" sz="800" dirty="0"/>
                        <a:t>334</a:t>
                      </a:r>
                      <a:endParaRPr lang="en-US" sz="800" dirty="0"/>
                    </a:p>
                  </a:txBody>
                  <a:tcPr/>
                </a:tc>
                <a:extLst>
                  <a:ext uri="{0D108BD9-81ED-4DB2-BD59-A6C34878D82A}">
                    <a16:rowId xmlns:a16="http://schemas.microsoft.com/office/drawing/2014/main" val="2416383343"/>
                  </a:ext>
                </a:extLst>
              </a:tr>
            </a:tbl>
          </a:graphicData>
        </a:graphic>
      </p:graphicFrame>
      <p:pic>
        <p:nvPicPr>
          <p:cNvPr id="21" name="Picture 20">
            <a:extLst>
              <a:ext uri="{FF2B5EF4-FFF2-40B4-BE49-F238E27FC236}">
                <a16:creationId xmlns:a16="http://schemas.microsoft.com/office/drawing/2014/main" id="{D8401058-D718-59CE-6183-AEC0BDCFB593}"/>
              </a:ext>
            </a:extLst>
          </p:cNvPr>
          <p:cNvPicPr>
            <a:picLocks noChangeAspect="1"/>
          </p:cNvPicPr>
          <p:nvPr/>
        </p:nvPicPr>
        <p:blipFill>
          <a:blip r:embed="rId5"/>
          <a:stretch>
            <a:fillRect/>
          </a:stretch>
        </p:blipFill>
        <p:spPr>
          <a:xfrm>
            <a:off x="13307" y="592183"/>
            <a:ext cx="3821146" cy="5413057"/>
          </a:xfrm>
          <a:prstGeom prst="rect">
            <a:avLst/>
          </a:prstGeom>
        </p:spPr>
      </p:pic>
      <p:pic>
        <p:nvPicPr>
          <p:cNvPr id="23" name="Picture 22">
            <a:extLst>
              <a:ext uri="{FF2B5EF4-FFF2-40B4-BE49-F238E27FC236}">
                <a16:creationId xmlns:a16="http://schemas.microsoft.com/office/drawing/2014/main" id="{84D26F04-F241-5372-A646-A3A209849D6F}"/>
              </a:ext>
            </a:extLst>
          </p:cNvPr>
          <p:cNvPicPr>
            <a:picLocks noChangeAspect="1"/>
          </p:cNvPicPr>
          <p:nvPr/>
        </p:nvPicPr>
        <p:blipFill>
          <a:blip r:embed="rId6"/>
          <a:stretch>
            <a:fillRect/>
          </a:stretch>
        </p:blipFill>
        <p:spPr>
          <a:xfrm>
            <a:off x="8210833" y="612854"/>
            <a:ext cx="3828503" cy="5423481"/>
          </a:xfrm>
          <a:prstGeom prst="rect">
            <a:avLst/>
          </a:prstGeom>
        </p:spPr>
      </p:pic>
    </p:spTree>
    <p:extLst>
      <p:ext uri="{BB962C8B-B14F-4D97-AF65-F5344CB8AC3E}">
        <p14:creationId xmlns:p14="http://schemas.microsoft.com/office/powerpoint/2010/main" val="271914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lang="fr-FR" dirty="0"/>
              <a:t>Bassin du lac Tchad : couverture immunologique</a:t>
            </a:r>
            <a:endParaRPr dirty="0"/>
          </a:p>
        </p:txBody>
      </p:sp>
      <p:sp>
        <p:nvSpPr>
          <p:cNvPr id="3" name="page_subtitle"/>
          <p:cNvSpPr>
            <a:spLocks noGrp="1"/>
          </p:cNvSpPr>
          <p:nvPr>
            <p:ph type="title"/>
          </p:nvPr>
        </p:nvSpPr>
        <p:spPr>
          <a:xfrm>
            <a:off x="374495" y="633290"/>
            <a:ext cx="9151470" cy="365648"/>
          </a:xfrm>
        </p:spPr>
        <p:txBody>
          <a:bodyPr/>
          <a:lstStyle/>
          <a:p>
            <a:r>
              <a:rPr lang="fr-FR" dirty="0"/>
              <a:t>Niveaux d'immunité contre le poliovirus de type 1 et 2 pour août 2024</a:t>
            </a:r>
            <a:endParaRPr dirty="0"/>
          </a:p>
        </p:txBody>
      </p:sp>
      <p:sp>
        <p:nvSpPr>
          <p:cNvPr id="4" name="section"/>
          <p:cNvSpPr>
            <a:spLocks noGrp="1"/>
          </p:cNvSpPr>
          <p:nvPr>
            <p:ph type="body" sz="quarter" idx="12"/>
          </p:nvPr>
        </p:nvSpPr>
        <p:spPr>
          <a:xfrm>
            <a:off x="52164" y="6616699"/>
            <a:ext cx="2293471" cy="276225"/>
          </a:xfrm>
        </p:spPr>
        <p:txBody>
          <a:bodyPr/>
          <a:lstStyle/>
          <a:p>
            <a:r>
              <a:t>Immunilogical Overview</a:t>
            </a:r>
          </a:p>
        </p:txBody>
      </p:sp>
      <p:sp>
        <p:nvSpPr>
          <p:cNvPr id="5" name="updated_date"/>
          <p:cNvSpPr>
            <a:spLocks noGrp="1"/>
          </p:cNvSpPr>
          <p:nvPr>
            <p:ph type="body" sz="quarter" idx="11"/>
          </p:nvPr>
        </p:nvSpPr>
        <p:spPr>
          <a:xfrm>
            <a:off x="10383445" y="6615063"/>
            <a:ext cx="1808555" cy="236483"/>
          </a:xfrm>
        </p:spPr>
        <p:txBody>
          <a:bodyPr/>
          <a:lstStyle/>
          <a:p>
            <a:r>
              <a:t>Source: estimates from IDM</a:t>
            </a:r>
          </a:p>
        </p:txBody>
      </p:sp>
      <p:pic>
        <p:nvPicPr>
          <p:cNvPr id="6" name="plot"/>
          <p:cNvPicPr>
            <a:picLocks noGrp="1"/>
          </p:cNvPicPr>
          <p:nvPr>
            <p:ph type="pic" sz="quarter" idx="10"/>
          </p:nvPr>
        </p:nvPicPr>
        <p:blipFill>
          <a:blip r:embed="rId2" cstate="print"/>
          <a:stretch>
            <a:fillRect/>
          </a:stretch>
        </p:blipFill>
        <p:spPr>
          <a:xfrm>
            <a:off x="197400" y="1080657"/>
            <a:ext cx="11797200" cy="5356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_title"/>
          <p:cNvSpPr>
            <a:spLocks noGrp="1"/>
          </p:cNvSpPr>
          <p:nvPr>
            <p:ph type="body" sz="quarter" idx="13"/>
          </p:nvPr>
        </p:nvSpPr>
        <p:spPr>
          <a:xfrm>
            <a:off x="374027" y="267642"/>
            <a:ext cx="9151938" cy="365648"/>
          </a:xfrm>
        </p:spPr>
        <p:txBody>
          <a:bodyPr/>
          <a:lstStyle/>
          <a:p>
            <a:r>
              <a:rPr lang="fr-FR" dirty="0"/>
              <a:t>Afrique centrale/équatoriale : couverture immunologique</a:t>
            </a:r>
            <a:endParaRPr lang="en-US" dirty="0"/>
          </a:p>
        </p:txBody>
      </p:sp>
      <p:sp>
        <p:nvSpPr>
          <p:cNvPr id="3" name="page_subtitle"/>
          <p:cNvSpPr>
            <a:spLocks noGrp="1"/>
          </p:cNvSpPr>
          <p:nvPr>
            <p:ph type="title"/>
          </p:nvPr>
        </p:nvSpPr>
        <p:spPr>
          <a:xfrm>
            <a:off x="374495" y="633290"/>
            <a:ext cx="9151470" cy="365648"/>
          </a:xfrm>
        </p:spPr>
        <p:txBody>
          <a:bodyPr/>
          <a:lstStyle/>
          <a:p>
            <a:r>
              <a:rPr lang="fr-FR" dirty="0"/>
              <a:t>Niveaux d'immunité contre le poliovirus de type 1 et 2 pour août 2024</a:t>
            </a:r>
            <a:endParaRPr dirty="0"/>
          </a:p>
        </p:txBody>
      </p:sp>
      <p:sp>
        <p:nvSpPr>
          <p:cNvPr id="4" name="section"/>
          <p:cNvSpPr>
            <a:spLocks noGrp="1"/>
          </p:cNvSpPr>
          <p:nvPr>
            <p:ph type="body" sz="quarter" idx="12"/>
          </p:nvPr>
        </p:nvSpPr>
        <p:spPr>
          <a:xfrm>
            <a:off x="52164" y="6616699"/>
            <a:ext cx="2293471" cy="276225"/>
          </a:xfrm>
        </p:spPr>
        <p:txBody>
          <a:bodyPr/>
          <a:lstStyle/>
          <a:p>
            <a:r>
              <a:t>Immunilogical Overview</a:t>
            </a:r>
          </a:p>
        </p:txBody>
      </p:sp>
      <p:sp>
        <p:nvSpPr>
          <p:cNvPr id="5" name="updated_date"/>
          <p:cNvSpPr>
            <a:spLocks noGrp="1"/>
          </p:cNvSpPr>
          <p:nvPr>
            <p:ph type="body" sz="quarter" idx="11"/>
          </p:nvPr>
        </p:nvSpPr>
        <p:spPr>
          <a:xfrm>
            <a:off x="10383445" y="6615063"/>
            <a:ext cx="1808555" cy="236483"/>
          </a:xfrm>
        </p:spPr>
        <p:txBody>
          <a:bodyPr/>
          <a:lstStyle/>
          <a:p>
            <a:r>
              <a:t>Source: estimates from IDM</a:t>
            </a:r>
          </a:p>
        </p:txBody>
      </p:sp>
      <p:pic>
        <p:nvPicPr>
          <p:cNvPr id="6" name="plot"/>
          <p:cNvPicPr>
            <a:picLocks noGrp="1"/>
          </p:cNvPicPr>
          <p:nvPr>
            <p:ph type="pic" sz="quarter" idx="10"/>
          </p:nvPr>
        </p:nvPicPr>
        <p:blipFill>
          <a:blip r:embed="rId2" cstate="print"/>
          <a:stretch>
            <a:fillRect/>
          </a:stretch>
        </p:blipFill>
        <p:spPr>
          <a:xfrm>
            <a:off x="197400" y="1080657"/>
            <a:ext cx="11797200" cy="53568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GPEI 1">
      <a:dk1>
        <a:srgbClr val="000000"/>
      </a:dk1>
      <a:lt1>
        <a:srgbClr val="FFFFFF"/>
      </a:lt1>
      <a:dk2>
        <a:srgbClr val="44546A"/>
      </a:dk2>
      <a:lt2>
        <a:srgbClr val="E7E6E6"/>
      </a:lt2>
      <a:accent1>
        <a:srgbClr val="0048A9"/>
      </a:accent1>
      <a:accent2>
        <a:srgbClr val="FFA941"/>
      </a:accent2>
      <a:accent3>
        <a:srgbClr val="B8AF7B"/>
      </a:accent3>
      <a:accent4>
        <a:srgbClr val="7A4E2E"/>
      </a:accent4>
      <a:accent5>
        <a:srgbClr val="81C8EE"/>
      </a:accent5>
      <a:accent6>
        <a:srgbClr val="63883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sID">
  <a:themeElements>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CC_RITAG_2023_Detailed_presentation" id="{8E2C1225-7041-FD4B-847A-1DFC4D530059}" vid="{006CCDF3-BCF1-9F48-8A08-C27E686F8A19}"/>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1592</Words>
  <Application>Microsoft Office PowerPoint</Application>
  <PresentationFormat>Widescreen</PresentationFormat>
  <Paragraphs>196</Paragraphs>
  <Slides>21</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Arial</vt:lpstr>
      <vt:lpstr>Arial Narrow</vt:lpstr>
      <vt:lpstr>Calibri</vt:lpstr>
      <vt:lpstr>Courier New</vt:lpstr>
      <vt:lpstr>DIN Alternate</vt:lpstr>
      <vt:lpstr>Helvetica</vt:lpstr>
      <vt:lpstr>Times New Roman</vt:lpstr>
      <vt:lpstr>Wingdings</vt:lpstr>
      <vt:lpstr>Custom Design</vt:lpstr>
      <vt:lpstr>1_VisID</vt:lpstr>
      <vt:lpstr>Office Theme</vt:lpstr>
      <vt:lpstr>1_Custom Design</vt:lpstr>
      <vt:lpstr>Rapporté entre 2020 et 2024</vt:lpstr>
      <vt:lpstr>Rapporté entre 2022 et 2024</vt:lpstr>
      <vt:lpstr>Rapporté entre 2022 et 2024</vt:lpstr>
      <vt:lpstr>Rapporté entre 2022 et 2024</vt:lpstr>
      <vt:lpstr>Rapporté entre 2022 et 2024</vt:lpstr>
      <vt:lpstr>Rapporté entre 2022 et 2024</vt:lpstr>
      <vt:lpstr>Distribution géographique des cas cVDPV, 2022-2024</vt:lpstr>
      <vt:lpstr>Niveaux d'immunité contre le poliovirus de type 1 et 2 pour août 2024</vt:lpstr>
      <vt:lpstr>Niveaux d'immunité contre le poliovirus de type 1 et 2 pour août 2024</vt:lpstr>
      <vt:lpstr>Transition Polio</vt:lpstr>
      <vt:lpstr>Contexte régional de la transition polio</vt:lpstr>
      <vt:lpstr>PowerPoint Presentation</vt:lpstr>
      <vt:lpstr>Vision mondiale et plan d'action régional de transition polio après 2023</vt:lpstr>
      <vt:lpstr>FINANCEMENT</vt:lpstr>
      <vt:lpstr>Processus d'élaboration du plan stratégique régional</vt:lpstr>
      <vt:lpstr>Opérationnalisation : transition progressive et transparente</vt:lpstr>
      <vt:lpstr>Calendriers proposés pour l'éradication et la transition de l'AFR en harmonie avec la politique mondiale</vt:lpstr>
      <vt:lpstr>Prochaines étapes : planification stratégique</vt:lpstr>
      <vt:lpstr>Prochaines étapes : Mise en œuvre/ Opérationnel</vt:lpstr>
      <vt:lpstr>Suivi et évaluation (pays prioritaires)</vt:lpstr>
      <vt:lpstr>Monitoring and Evaluation (Priority Countries)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Polio Transition</dc:title>
  <dc:creator>AINAN, Samafilan Abdillahi</dc:creator>
  <cp:lastModifiedBy>Diaha, Aissata (CDC/GHC/GID)</cp:lastModifiedBy>
  <cp:revision>8</cp:revision>
  <dcterms:created xsi:type="dcterms:W3CDTF">2024-06-18T20:52:37Z</dcterms:created>
  <dcterms:modified xsi:type="dcterms:W3CDTF">2024-09-11T08:03:18Z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2024-09-11T07:51:18Z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7b396f2c-af2f-434e-abed-82eeb268f4d6</vt:lpwstr>
  </property>
  <property fmtid="{D5CDD505-2E9C-101B-9397-08002B2CF9AE}" pid="8" name="MSIP_Label_7b94a7b8-f06c-4dfe-bdcc-9b548fd58c31_ContentBits">
    <vt:lpwstr>0</vt:lpwstr>
  </property>
</Properties>
</file>